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2.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3.xml" ContentType="application/vnd.openxmlformats-officedocument.theme+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37" r:id="rId2"/>
    <p:sldMasterId id="2147483855" r:id="rId3"/>
    <p:sldMasterId id="2147484023" r:id="rId4"/>
  </p:sldMasterIdLst>
  <p:notesMasterIdLst>
    <p:notesMasterId r:id="rId26"/>
  </p:notesMasterIdLst>
  <p:sldIdLst>
    <p:sldId id="9041" r:id="rId5"/>
    <p:sldId id="313" r:id="rId6"/>
    <p:sldId id="8984" r:id="rId7"/>
    <p:sldId id="8970" r:id="rId8"/>
    <p:sldId id="8957" r:id="rId9"/>
    <p:sldId id="8960" r:id="rId10"/>
    <p:sldId id="327" r:id="rId11"/>
    <p:sldId id="8975" r:id="rId12"/>
    <p:sldId id="9059" r:id="rId13"/>
    <p:sldId id="9054" r:id="rId14"/>
    <p:sldId id="9055" r:id="rId15"/>
    <p:sldId id="9056" r:id="rId16"/>
    <p:sldId id="9038" r:id="rId17"/>
    <p:sldId id="1074" r:id="rId18"/>
    <p:sldId id="259" r:id="rId19"/>
    <p:sldId id="9058" r:id="rId20"/>
    <p:sldId id="8980" r:id="rId21"/>
    <p:sldId id="9010" r:id="rId22"/>
    <p:sldId id="9064" r:id="rId23"/>
    <p:sldId id="9061" r:id="rId24"/>
    <p:sldId id="906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42" d="100"/>
          <a:sy n="42" d="100"/>
        </p:scale>
        <p:origin x="280" y="28"/>
      </p:cViewPr>
      <p:guideLst/>
    </p:cSldViewPr>
  </p:slideViewPr>
  <p:notesTextViewPr>
    <p:cViewPr>
      <p:scale>
        <a:sx n="1" d="1"/>
        <a:sy n="1" d="1"/>
      </p:scale>
      <p:origin x="0" y="0"/>
    </p:cViewPr>
  </p:notesTextViewPr>
  <p:sorterViewPr>
    <p:cViewPr>
      <p:scale>
        <a:sx n="100" d="100"/>
        <a:sy n="100" d="100"/>
      </p:scale>
      <p:origin x="0" y="-337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845F81-239E-45DE-9E27-D1562896EF89}" type="datetimeFigureOut">
              <a:rPr lang="en-US" smtClean="0"/>
              <a:t>5/28/2021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98E708-0CB7-4347-A087-8EF295386485}" type="slidenum">
              <a:rPr lang="en-US" smtClean="0"/>
              <a:t>‹#›</a:t>
            </a:fld>
            <a:endParaRPr lang="en-US"/>
          </a:p>
        </p:txBody>
      </p:sp>
    </p:spTree>
    <p:extLst>
      <p:ext uri="{BB962C8B-B14F-4D97-AF65-F5344CB8AC3E}">
        <p14:creationId xmlns:p14="http://schemas.microsoft.com/office/powerpoint/2010/main" val="752469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99737">
              <a:defRPr/>
            </a:pPr>
            <a:r>
              <a:rPr lang="en-US" dirty="0"/>
              <a:t>A big part of what makes a difference for San Diego is that we have a substantial budget to promote our destination.  This year the Tourism Authority’s budget is at $52 million.  While no where near the budget of Las Vegas or Los Angeles, our budget does enable us to promote on a global scale and generate billions of impressions to attract travelers to our region.</a:t>
            </a:r>
          </a:p>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DF4221B-CACF-724D-A265-AC4B7EBE5E0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2903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DF4221B-CACF-724D-A265-AC4B7EBE5E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5615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DF4221B-CACF-724D-A265-AC4B7EBE5E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2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DF4221B-CACF-724D-A265-AC4B7EBE5E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089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DF4221B-CACF-724D-A265-AC4B7EBE5E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130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DF4221B-CACF-724D-A265-AC4B7EBE5E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2642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DF4221B-CACF-724D-A265-AC4B7EBE5E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65259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4.jpg"/><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jpg"/><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jpg"/><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8.jpg"/><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9.jpg"/><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54.pn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Master" Target="../slideMasters/slideMaster1.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Master" Target="../slideMasters/slideMaster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3.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3.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3.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3.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3.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3.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3.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3.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3.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3.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3.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3.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3.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3.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3.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3.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3.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3.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3.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3.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3.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3.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3.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3.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3.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3.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3.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3.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3.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3.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3.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3.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3.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3.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3.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3.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3.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3.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3.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3.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3.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3.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3.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3.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3.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3.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3.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3.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3.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3.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3.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3.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3.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3.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3.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3.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3.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3.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3.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3.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3.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3.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3.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3.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3.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3.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3.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3.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3.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3.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3.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3.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3.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3.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3.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3.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3.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3.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3.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3.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3.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3.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3.xml"/></Relationships>
</file>

<file path=ppt/slideLayouts/_rels/slideLayout3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4.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jpg"/><Relationship Id="rId1" Type="http://schemas.openxmlformats.org/officeDocument/2006/relationships/slideMaster" Target="../slideMasters/slideMaster3.xml"/></Relationships>
</file>

<file path=ppt/slideLayouts/_rels/slideLayout3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6.jpg"/><Relationship Id="rId1" Type="http://schemas.openxmlformats.org/officeDocument/2006/relationships/slideMaster" Target="../slideMasters/slideMaster3.xml"/></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jpg"/><Relationship Id="rId1" Type="http://schemas.openxmlformats.org/officeDocument/2006/relationships/slideMaster" Target="../slideMasters/slideMaster3.xml"/></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8.jpg"/><Relationship Id="rId1" Type="http://schemas.openxmlformats.org/officeDocument/2006/relationships/slideMaster" Target="../slideMasters/slideMaster3.xml"/></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9.jpg"/><Relationship Id="rId1" Type="http://schemas.openxmlformats.org/officeDocument/2006/relationships/slideMaster" Target="../slideMasters/slideMaster3.xml"/></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jp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jp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jp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jp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jp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3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7.jp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3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8.jp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3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9.jp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3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0.jp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3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1.jp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3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2.jp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4.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4.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4.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4.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4.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4.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4.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39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39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40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40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40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4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4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4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4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4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4.xml"/></Relationships>
</file>

<file path=ppt/slideLayouts/_rels/slideLayout4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4.xml"/></Relationships>
</file>

<file path=ppt/slideLayouts/_rels/slideLayout4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4.xml"/></Relationships>
</file>

<file path=ppt/slideLayouts/_rels/slideLayout4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4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4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4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4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42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4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4.xml"/></Relationships>
</file>

<file path=ppt/slideLayouts/_rels/slideLayout42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4.xml"/></Relationships>
</file>

<file path=ppt/slideLayouts/_rels/slideLayout43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4.xml"/></Relationships>
</file>

<file path=ppt/slideLayouts/_rels/slideLayout43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43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43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43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43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4.xml"/></Relationships>
</file>

<file path=ppt/slideLayouts/_rels/slideLayout43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4.xml"/></Relationships>
</file>

<file path=ppt/slideLayouts/_rels/slideLayout43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4.xml"/></Relationships>
</file>

<file path=ppt/slideLayouts/_rels/slideLayout43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4.xml"/></Relationships>
</file>

<file path=ppt/slideLayouts/_rels/slideLayout44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4.xml"/></Relationships>
</file>

<file path=ppt/slideLayouts/_rels/slideLayout44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4.xml"/></Relationships>
</file>

<file path=ppt/slideLayouts/_rels/slideLayout44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4.xml"/></Relationships>
</file>

<file path=ppt/slideLayouts/_rels/slideLayout44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4.xml"/></Relationships>
</file>

<file path=ppt/slideLayouts/_rels/slideLayout44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4.xml"/></Relationships>
</file>

<file path=ppt/slideLayouts/_rels/slideLayout44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4.xml"/></Relationships>
</file>

<file path=ppt/slideLayouts/_rels/slideLayout44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4.xml"/></Relationships>
</file>

<file path=ppt/slideLayouts/_rels/slideLayout44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4.xml"/></Relationships>
</file>

<file path=ppt/slideLayouts/_rels/slideLayout44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4.xml"/></Relationships>
</file>

<file path=ppt/slideLayouts/_rels/slideLayout45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4.xml"/></Relationships>
</file>

<file path=ppt/slideLayouts/_rels/slideLayout45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4.xml"/></Relationships>
</file>

<file path=ppt/slideLayouts/_rels/slideLayout45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4.xml"/></Relationships>
</file>

<file path=ppt/slideLayouts/_rels/slideLayout45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4.xml"/></Relationships>
</file>

<file path=ppt/slideLayouts/_rels/slideLayout45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4.xml"/></Relationships>
</file>

<file path=ppt/slideLayouts/_rels/slideLayout45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4.xml"/></Relationships>
</file>

<file path=ppt/slideLayouts/_rels/slideLayout45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4.xml"/></Relationships>
</file>

<file path=ppt/slideLayouts/_rels/slideLayout45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4.xml"/></Relationships>
</file>

<file path=ppt/slideLayouts/_rels/slideLayout45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4.xml"/></Relationships>
</file>

<file path=ppt/slideLayouts/_rels/slideLayout46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4.xml"/></Relationships>
</file>

<file path=ppt/slideLayouts/_rels/slideLayout46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4.xml"/></Relationships>
</file>

<file path=ppt/slideLayouts/_rels/slideLayout46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4.xml"/></Relationships>
</file>

<file path=ppt/slideLayouts/_rels/slideLayout46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4.xml"/></Relationships>
</file>

<file path=ppt/slideLayouts/_rels/slideLayout46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4.xml"/></Relationships>
</file>

<file path=ppt/slideLayouts/_rels/slideLayout46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4.xml"/></Relationships>
</file>

<file path=ppt/slideLayouts/_rels/slideLayout46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4.xml"/></Relationships>
</file>

<file path=ppt/slideLayouts/_rels/slideLayout46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4.xml"/></Relationships>
</file>

<file path=ppt/slideLayouts/_rels/slideLayout46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4.xml"/></Relationships>
</file>

<file path=ppt/slideLayouts/_rels/slideLayout47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4.xml"/></Relationships>
</file>

<file path=ppt/slideLayouts/_rels/slideLayout47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4.xml"/></Relationships>
</file>

<file path=ppt/slideLayouts/_rels/slideLayout47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4.xml"/></Relationships>
</file>

<file path=ppt/slideLayouts/_rels/slideLayout47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4.xml"/></Relationships>
</file>

<file path=ppt/slideLayouts/_rels/slideLayout47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4.xml"/></Relationships>
</file>

<file path=ppt/slideLayouts/_rels/slideLayout47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4.xml"/></Relationships>
</file>

<file path=ppt/slideLayouts/_rels/slideLayout47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4.xml"/></Relationships>
</file>

<file path=ppt/slideLayouts/_rels/slideLayout47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4.xml"/></Relationships>
</file>

<file path=ppt/slideLayouts/_rels/slideLayout47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4.xml"/></Relationships>
</file>

<file path=ppt/slideLayouts/_rels/slideLayout48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4.xml"/></Relationships>
</file>

<file path=ppt/slideLayouts/_rels/slideLayout48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4.xml"/></Relationships>
</file>

<file path=ppt/slideLayouts/_rels/slideLayout48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4.xml"/></Relationships>
</file>

<file path=ppt/slideLayouts/_rels/slideLayout48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4.xml"/></Relationships>
</file>

<file path=ppt/slideLayouts/_rels/slideLayout48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4.xml"/></Relationships>
</file>

<file path=ppt/slideLayouts/_rels/slideLayout48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4.xml"/></Relationships>
</file>

<file path=ppt/slideLayouts/_rels/slideLayout48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4.xml"/></Relationships>
</file>

<file path=ppt/slideLayouts/_rels/slideLayout48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4.xml"/></Relationships>
</file>

<file path=ppt/slideLayouts/_rels/slideLayout48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4.xml"/></Relationships>
</file>

<file path=ppt/slideLayouts/_rels/slideLayout49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4.xml"/></Relationships>
</file>

<file path=ppt/slideLayouts/_rels/slideLayout49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4.xml"/></Relationships>
</file>

<file path=ppt/slideLayouts/_rels/slideLayout49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4.xml"/></Relationships>
</file>

<file path=ppt/slideLayouts/_rels/slideLayout49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4.xml"/></Relationships>
</file>

<file path=ppt/slideLayouts/_rels/slideLayout49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4.xml"/></Relationships>
</file>

<file path=ppt/slideLayouts/_rels/slideLayout49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4.xml"/></Relationships>
</file>

<file path=ppt/slideLayouts/_rels/slideLayout49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4.xml"/></Relationships>
</file>

<file path=ppt/slideLayouts/_rels/slideLayout49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4.xml"/></Relationships>
</file>

<file path=ppt/slideLayouts/_rels/slideLayout49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4.xml"/></Relationships>
</file>

<file path=ppt/slideLayouts/_rels/slideLayout50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4.xml"/></Relationships>
</file>

<file path=ppt/slideLayouts/_rels/slideLayout50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4.xml"/></Relationships>
</file>

<file path=ppt/slideLayouts/_rels/slideLayout50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4.xml"/></Relationships>
</file>

<file path=ppt/slideLayouts/_rels/slideLayout50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4.xml"/></Relationships>
</file>

<file path=ppt/slideLayouts/_rels/slideLayout50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4.xml"/></Relationships>
</file>

<file path=ppt/slideLayouts/_rels/slideLayout50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4.xml"/></Relationships>
</file>

<file path=ppt/slideLayouts/_rels/slideLayout50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4.xml"/></Relationships>
</file>

<file path=ppt/slideLayouts/_rels/slideLayout50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4.xml"/></Relationships>
</file>

<file path=ppt/slideLayouts/_rels/slideLayout50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4.xml"/></Relationships>
</file>

<file path=ppt/slideLayouts/_rels/slideLayout51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4.xml"/></Relationships>
</file>

<file path=ppt/slideLayouts/_rels/slideLayout51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4.xml"/></Relationships>
</file>

<file path=ppt/slideLayouts/_rels/slideLayout51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4.xml"/></Relationships>
</file>

<file path=ppt/slideLayouts/_rels/slideLayout51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4.xml"/></Relationships>
</file>

<file path=ppt/slideLayouts/_rels/slideLayout51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4.xml"/></Relationships>
</file>

<file path=ppt/slideLayouts/_rels/slideLayout5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4.jpg"/><Relationship Id="rId1" Type="http://schemas.openxmlformats.org/officeDocument/2006/relationships/slideMaster" Target="../slideMasters/slideMaster4.xml"/></Relationships>
</file>

<file path=ppt/slideLayouts/_rels/slideLayout5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jpg"/><Relationship Id="rId1" Type="http://schemas.openxmlformats.org/officeDocument/2006/relationships/slideMaster" Target="../slideMasters/slideMaster4.xml"/></Relationships>
</file>

<file path=ppt/slideLayouts/_rels/slideLayout5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6.jpg"/><Relationship Id="rId1" Type="http://schemas.openxmlformats.org/officeDocument/2006/relationships/slideMaster" Target="../slideMasters/slideMaster4.xml"/></Relationships>
</file>

<file path=ppt/slideLayouts/_rels/slideLayout5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jp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5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8.jpg"/><Relationship Id="rId1" Type="http://schemas.openxmlformats.org/officeDocument/2006/relationships/slideMaster" Target="../slideMasters/slideMaster4.xml"/></Relationships>
</file>

<file path=ppt/slideLayouts/_rels/slideLayout5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9.jpg"/><Relationship Id="rId1" Type="http://schemas.openxmlformats.org/officeDocument/2006/relationships/slideMaster" Target="../slideMasters/slideMaster4.xml"/></Relationships>
</file>

<file path=ppt/slideLayouts/_rels/slideLayout52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jp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5250" y="487682"/>
            <a:ext cx="8110020" cy="1405665"/>
          </a:xfrm>
        </p:spPr>
        <p:txBody>
          <a:bodyPr tIns="0" bIns="0" anchor="b">
            <a:normAutofit/>
          </a:bodyPr>
          <a:lstStyle>
            <a:lvl1pPr algn="l">
              <a:lnSpc>
                <a:spcPct val="80000"/>
              </a:lnSpc>
              <a:defRPr sz="4267" b="1" baseline="0">
                <a:solidFill>
                  <a:schemeClr val="bg1"/>
                </a:solidFill>
              </a:defRPr>
            </a:lvl1pPr>
          </a:lstStyle>
          <a:p>
            <a:r>
              <a:rPr lang="en-US" dirty="0"/>
              <a:t>TITLE</a:t>
            </a:r>
          </a:p>
        </p:txBody>
      </p:sp>
      <p:sp>
        <p:nvSpPr>
          <p:cNvPr id="3" name="Subtitle 2"/>
          <p:cNvSpPr>
            <a:spLocks noGrp="1"/>
          </p:cNvSpPr>
          <p:nvPr>
            <p:ph type="subTitle" idx="1" hasCustomPrompt="1"/>
          </p:nvPr>
        </p:nvSpPr>
        <p:spPr>
          <a:xfrm>
            <a:off x="465250" y="1946275"/>
            <a:ext cx="8145351" cy="1655763"/>
          </a:xfrm>
        </p:spPr>
        <p:txBody>
          <a:bodyPr tIns="0" bIns="0">
            <a:normAutofit/>
          </a:bodyPr>
          <a:lstStyle>
            <a:lvl1pPr marL="0" indent="0" algn="l">
              <a:buNone/>
              <a:defRPr sz="3733" baseline="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Subhead</a:t>
            </a:r>
          </a:p>
        </p:txBody>
      </p:sp>
      <p:pic>
        <p:nvPicPr>
          <p:cNvPr id="6" name="Picture 5">
            <a:extLst>
              <a:ext uri="{FF2B5EF4-FFF2-40B4-BE49-F238E27FC236}">
                <a16:creationId xmlns:a16="http://schemas.microsoft.com/office/drawing/2014/main" id="{BE6CEBEB-4ED2-42DA-89BC-D4BCA138DF03}"/>
              </a:ext>
            </a:extLst>
          </p:cNvPr>
          <p:cNvPicPr preferRelativeResize="0">
            <a:picLocks/>
          </p:cNvPicPr>
          <p:nvPr userDrawn="1"/>
        </p:nvPicPr>
        <p:blipFill>
          <a:blip r:embed="rId3"/>
          <a:stretch>
            <a:fillRect/>
          </a:stretch>
        </p:blipFill>
        <p:spPr>
          <a:xfrm rot="5400000" flipV="1">
            <a:off x="9284208" y="3368040"/>
            <a:ext cx="5693664" cy="121920"/>
          </a:xfrm>
          <a:prstGeom prst="rect">
            <a:avLst/>
          </a:prstGeom>
        </p:spPr>
      </p:pic>
      <p:pic>
        <p:nvPicPr>
          <p:cNvPr id="7" name="Picture 6">
            <a:extLst>
              <a:ext uri="{FF2B5EF4-FFF2-40B4-BE49-F238E27FC236}">
                <a16:creationId xmlns:a16="http://schemas.microsoft.com/office/drawing/2014/main" id="{92C401A4-7508-4745-9E3E-6A16C044A68D}"/>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985706" y="5058512"/>
            <a:ext cx="1513599" cy="1217320"/>
          </a:xfrm>
          <a:prstGeom prst="rect">
            <a:avLst/>
          </a:prstGeom>
          <a:effectLst/>
        </p:spPr>
      </p:pic>
    </p:spTree>
    <p:extLst>
      <p:ext uri="{BB962C8B-B14F-4D97-AF65-F5344CB8AC3E}">
        <p14:creationId xmlns:p14="http://schemas.microsoft.com/office/powerpoint/2010/main" val="3184092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J">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7A35CC-ED42-49BC-BA96-E5B99ECD4D6E}"/>
              </a:ext>
            </a:extLst>
          </p:cNvPr>
          <p:cNvPicPr preferRelativeResize="0">
            <a:picLocks/>
          </p:cNvPicPr>
          <p:nvPr userDrawn="1"/>
        </p:nvPicPr>
        <p:blipFill>
          <a:blip r:embed="rId3"/>
          <a:stretch>
            <a:fillRect/>
          </a:stretch>
        </p:blipFill>
        <p:spPr>
          <a:xfrm rot="5400000" flipV="1">
            <a:off x="9284208" y="3368040"/>
            <a:ext cx="5693664" cy="121920"/>
          </a:xfrm>
          <a:prstGeom prst="rect">
            <a:avLst/>
          </a:prstGeom>
        </p:spPr>
      </p:pic>
      <p:pic>
        <p:nvPicPr>
          <p:cNvPr id="8" name="Picture 7">
            <a:extLst>
              <a:ext uri="{FF2B5EF4-FFF2-40B4-BE49-F238E27FC236}">
                <a16:creationId xmlns:a16="http://schemas.microsoft.com/office/drawing/2014/main" id="{92C401A4-7508-4745-9E3E-6A16C044A68D}"/>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694222" y="586596"/>
            <a:ext cx="1513599" cy="1217320"/>
          </a:xfrm>
          <a:prstGeom prst="rect">
            <a:avLst/>
          </a:prstGeom>
          <a:effectLst/>
        </p:spPr>
      </p:pic>
      <p:sp>
        <p:nvSpPr>
          <p:cNvPr id="10" name="Title 1"/>
          <p:cNvSpPr>
            <a:spLocks noGrp="1"/>
          </p:cNvSpPr>
          <p:nvPr>
            <p:ph type="ctrTitle" hasCustomPrompt="1"/>
          </p:nvPr>
        </p:nvSpPr>
        <p:spPr>
          <a:xfrm>
            <a:off x="2618514" y="398252"/>
            <a:ext cx="8110020" cy="1405665"/>
          </a:xfrm>
        </p:spPr>
        <p:txBody>
          <a:bodyPr tIns="0" bIns="0" anchor="ctr">
            <a:normAutofit/>
          </a:bodyPr>
          <a:lstStyle>
            <a:lvl1pPr algn="l">
              <a:lnSpc>
                <a:spcPct val="80000"/>
              </a:lnSpc>
              <a:defRPr sz="4267" b="1" baseline="0">
                <a:solidFill>
                  <a:schemeClr val="bg1"/>
                </a:solidFill>
              </a:defRPr>
            </a:lvl1pPr>
          </a:lstStyle>
          <a:p>
            <a:r>
              <a:rPr lang="en-US" dirty="0"/>
              <a:t>TITLE</a:t>
            </a:r>
          </a:p>
        </p:txBody>
      </p:sp>
    </p:spTree>
    <p:extLst>
      <p:ext uri="{BB962C8B-B14F-4D97-AF65-F5344CB8AC3E}">
        <p14:creationId xmlns:p14="http://schemas.microsoft.com/office/powerpoint/2010/main" val="23040557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28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55270159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29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41637570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29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15550592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29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155214266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29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325445769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30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362034962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30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56895199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30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291511542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30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51064012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31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3182084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0"/>
            <a:ext cx="4058856" cy="685800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4599008" y="365126"/>
            <a:ext cx="6754791" cy="1173671"/>
          </a:xfrm>
        </p:spPr>
        <p:txBody>
          <a:bodyPr/>
          <a:lstStyle>
            <a:lvl1pPr>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4599008" y="1550869"/>
            <a:ext cx="6754283" cy="567699"/>
          </a:xfrm>
        </p:spPr>
        <p:txBody>
          <a:bodyPr>
            <a:noAutofit/>
          </a:bodyPr>
          <a:lstStyle>
            <a:lvl1pPr marL="0" indent="0">
              <a:buFontTx/>
              <a:buNone/>
              <a:defRPr sz="2667"/>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4599008" y="2606173"/>
            <a:ext cx="6754283" cy="3503084"/>
          </a:xfrm>
        </p:spPr>
        <p:txBody>
          <a:bodyPr/>
          <a:lstStyle>
            <a:lvl1pPr>
              <a:lnSpc>
                <a:spcPct val="90000"/>
              </a:lnSpc>
              <a:spcBef>
                <a:spcPts val="1200"/>
              </a:spcBef>
              <a:defRPr/>
            </a:lvl1pPr>
            <a:lvl2pPr>
              <a:lnSpc>
                <a:spcPct val="90000"/>
              </a:lnSpc>
              <a:spcBef>
                <a:spcPts val="1200"/>
              </a:spcBef>
              <a:defRPr/>
            </a:lvl2pPr>
            <a:lvl3pPr>
              <a:lnSpc>
                <a:spcPct val="90000"/>
              </a:lnSpc>
              <a:spcBef>
                <a:spcPts val="1200"/>
              </a:spcBef>
              <a:defRPr/>
            </a:lvl3pPr>
            <a:lvl4pPr>
              <a:lnSpc>
                <a:spcPct val="90000"/>
              </a:lnSpc>
              <a:spcBef>
                <a:spcPts val="1200"/>
              </a:spcBef>
              <a:defRPr/>
            </a:lvl4pPr>
            <a:lvl5pPr>
              <a:lnSpc>
                <a:spcPct val="90000"/>
              </a:lnSpc>
              <a:spcBef>
                <a:spcPts val="1200"/>
              </a:spcBef>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p>
            <a:fld id="{4ACD21FF-2B45-0A4B-BA34-4CEC5105C6B7}" type="slidenum">
              <a:rPr lang="en-US" smtClean="0"/>
              <a:t>‹#›</a:t>
            </a:fld>
            <a:endParaRPr lang="en-US"/>
          </a:p>
        </p:txBody>
      </p:sp>
    </p:spTree>
    <p:extLst>
      <p:ext uri="{BB962C8B-B14F-4D97-AF65-F5344CB8AC3E}">
        <p14:creationId xmlns:p14="http://schemas.microsoft.com/office/powerpoint/2010/main" val="12461858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31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213906742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31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423909062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31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301679823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20_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198968162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20_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339184662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20_1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93945426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20_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168545431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21_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276683442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22_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179874602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22_1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38699067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A">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0"/>
            <a:ext cx="4058856" cy="685800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4599008" y="365126"/>
            <a:ext cx="6754791" cy="1173671"/>
          </a:xfrm>
        </p:spPr>
        <p:txBody>
          <a:bodyPr/>
          <a:lstStyle>
            <a:lvl1pPr>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p>
            <a:fld id="{4ACD21FF-2B45-0A4B-BA34-4CEC5105C6B7}" type="slidenum">
              <a:rPr lang="en-US" smtClean="0"/>
              <a:t>‹#›</a:t>
            </a:fld>
            <a:endParaRPr lang="en-US"/>
          </a:p>
        </p:txBody>
      </p:sp>
      <p:sp>
        <p:nvSpPr>
          <p:cNvPr id="7" name="Text Placeholder 14">
            <a:extLst>
              <a:ext uri="{FF2B5EF4-FFF2-40B4-BE49-F238E27FC236}">
                <a16:creationId xmlns:a16="http://schemas.microsoft.com/office/drawing/2014/main" id="{A23A9BC6-0C48-49D9-8750-C8F6069EDA9B}"/>
              </a:ext>
            </a:extLst>
          </p:cNvPr>
          <p:cNvSpPr>
            <a:spLocks noGrp="1"/>
          </p:cNvSpPr>
          <p:nvPr>
            <p:ph type="body" sz="quarter" idx="11" hasCustomPrompt="1"/>
          </p:nvPr>
        </p:nvSpPr>
        <p:spPr>
          <a:xfrm>
            <a:off x="4599008" y="1914143"/>
            <a:ext cx="6754283" cy="3657600"/>
          </a:xfrm>
        </p:spPr>
        <p:txBody>
          <a:bodyPr/>
          <a:lstStyle>
            <a:lvl1pPr>
              <a:lnSpc>
                <a:spcPct val="90000"/>
              </a:lnSpc>
              <a:spcBef>
                <a:spcPts val="1200"/>
              </a:spcBef>
              <a:defRPr/>
            </a:lvl1pPr>
            <a:lvl2pPr>
              <a:lnSpc>
                <a:spcPct val="90000"/>
              </a:lnSpc>
              <a:spcBef>
                <a:spcPts val="1200"/>
              </a:spcBef>
              <a:defRPr/>
            </a:lvl2pPr>
            <a:lvl3pPr>
              <a:lnSpc>
                <a:spcPct val="90000"/>
              </a:lnSpc>
              <a:spcBef>
                <a:spcPts val="1200"/>
              </a:spcBef>
              <a:defRPr/>
            </a:lvl3pPr>
            <a:lvl4pPr>
              <a:lnSpc>
                <a:spcPct val="90000"/>
              </a:lnSpc>
              <a:spcBef>
                <a:spcPts val="1200"/>
              </a:spcBef>
              <a:defRPr/>
            </a:lvl4pPr>
            <a:lvl5pPr>
              <a:lnSpc>
                <a:spcPct val="90000"/>
              </a:lnSpc>
              <a:spcBef>
                <a:spcPts val="1200"/>
              </a:spcBef>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40456338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22_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16905999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22_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149167531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23_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282241896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23_1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129758129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23_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302982076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23_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74261500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24_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368052805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24_1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281595213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24_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203952153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24_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4003986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B">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0"/>
            <a:ext cx="4058856" cy="685800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4599008" y="365126"/>
            <a:ext cx="6754791" cy="1173671"/>
          </a:xfrm>
        </p:spPr>
        <p:txBody>
          <a:bodyPr/>
          <a:lstStyle>
            <a:lvl1pPr>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p:txBody>
          <a:bodyPr/>
          <a:lstStyle/>
          <a:p>
            <a:fld id="{4ACD21FF-2B45-0A4B-BA34-4CEC5105C6B7}" type="slidenum">
              <a:rPr lang="en-US" smtClean="0"/>
              <a:t>‹#›</a:t>
            </a:fld>
            <a:endParaRPr lang="en-US"/>
          </a:p>
        </p:txBody>
      </p:sp>
    </p:spTree>
    <p:extLst>
      <p:ext uri="{BB962C8B-B14F-4D97-AF65-F5344CB8AC3E}">
        <p14:creationId xmlns:p14="http://schemas.microsoft.com/office/powerpoint/2010/main" val="17217681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25_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37698471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25_1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16210733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25_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303976142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25_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266784641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26_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50723699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26_1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44145604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26_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23956499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26_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363775201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27_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228382688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27_1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528846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8133144" y="0"/>
            <a:ext cx="4058856" cy="685800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1" y="365126"/>
            <a:ext cx="6754791" cy="1173671"/>
          </a:xfrm>
        </p:spPr>
        <p:txBody>
          <a:bodyPr/>
          <a:lstStyle>
            <a:lvl1pPr>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6754283" cy="567699"/>
          </a:xfrm>
        </p:spPr>
        <p:txBody>
          <a:bodyPr>
            <a:noAutofit/>
          </a:bodyPr>
          <a:lstStyle>
            <a:lvl1pPr marL="0" indent="0">
              <a:buFontTx/>
              <a:buNone/>
              <a:defRPr sz="2667"/>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6754283" cy="3503084"/>
          </a:xfrm>
        </p:spPr>
        <p:txBody>
          <a:bodyPr/>
          <a:lstStyle>
            <a:lvl1pPr>
              <a:lnSpc>
                <a:spcPct val="90000"/>
              </a:lnSpc>
              <a:spcBef>
                <a:spcPts val="1200"/>
              </a:spcBef>
              <a:defRPr/>
            </a:lvl1pPr>
            <a:lvl2pPr>
              <a:lnSpc>
                <a:spcPct val="90000"/>
              </a:lnSpc>
              <a:spcBef>
                <a:spcPts val="1200"/>
              </a:spcBef>
              <a:defRPr/>
            </a:lvl2pPr>
            <a:lvl3pPr>
              <a:lnSpc>
                <a:spcPct val="90000"/>
              </a:lnSpc>
              <a:spcBef>
                <a:spcPts val="1200"/>
              </a:spcBef>
              <a:defRPr/>
            </a:lvl3pPr>
            <a:lvl4pPr>
              <a:lnSpc>
                <a:spcPct val="90000"/>
              </a:lnSpc>
              <a:spcBef>
                <a:spcPts val="1200"/>
              </a:spcBef>
              <a:defRPr/>
            </a:lvl4pPr>
            <a:lvl5pPr>
              <a:lnSpc>
                <a:spcPct val="90000"/>
              </a:lnSpc>
              <a:spcBef>
                <a:spcPts val="1200"/>
              </a:spcBef>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pic>
        <p:nvPicPr>
          <p:cNvPr id="9" name="Picture 8">
            <a:extLst>
              <a:ext uri="{FF2B5EF4-FFF2-40B4-BE49-F238E27FC236}">
                <a16:creationId xmlns:a16="http://schemas.microsoft.com/office/drawing/2014/main" id="{C4FE39D5-C9A2-4B25-A994-5A821121F640}"/>
              </a:ext>
            </a:extLst>
          </p:cNvPr>
          <p:cNvPicPr preferRelativeResize="0">
            <a:picLocks/>
          </p:cNvPicPr>
          <p:nvPr userDrawn="1"/>
        </p:nvPicPr>
        <p:blipFill>
          <a:blip r:embed="rId2"/>
          <a:stretch>
            <a:fillRect/>
          </a:stretch>
        </p:blipFill>
        <p:spPr>
          <a:xfrm rot="5400000" flipV="1">
            <a:off x="-2785872" y="3368040"/>
            <a:ext cx="5693664" cy="121920"/>
          </a:xfrm>
          <a:prstGeom prst="rect">
            <a:avLst/>
          </a:prstGeom>
        </p:spPr>
      </p:pic>
    </p:spTree>
    <p:extLst>
      <p:ext uri="{BB962C8B-B14F-4D97-AF65-F5344CB8AC3E}">
        <p14:creationId xmlns:p14="http://schemas.microsoft.com/office/powerpoint/2010/main" val="250673616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27_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100237266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27_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380268462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28_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425245105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28_1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231129763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28_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185486808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28_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195213702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29_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202085402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29_1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240111885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29_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181807134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35_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3392169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 A">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8133144" y="0"/>
            <a:ext cx="4058856" cy="685800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1" y="365126"/>
            <a:ext cx="6754791" cy="1173671"/>
          </a:xfrm>
        </p:spPr>
        <p:txBody>
          <a:bodyPr/>
          <a:lstStyle>
            <a:lvl1pPr>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pic>
        <p:nvPicPr>
          <p:cNvPr id="9" name="Picture 8">
            <a:extLst>
              <a:ext uri="{FF2B5EF4-FFF2-40B4-BE49-F238E27FC236}">
                <a16:creationId xmlns:a16="http://schemas.microsoft.com/office/drawing/2014/main" id="{C4FE39D5-C9A2-4B25-A994-5A821121F640}"/>
              </a:ext>
            </a:extLst>
          </p:cNvPr>
          <p:cNvPicPr preferRelativeResize="0">
            <a:picLocks/>
          </p:cNvPicPr>
          <p:nvPr userDrawn="1"/>
        </p:nvPicPr>
        <p:blipFill>
          <a:blip r:embed="rId2"/>
          <a:stretch>
            <a:fillRect/>
          </a:stretch>
        </p:blipFill>
        <p:spPr>
          <a:xfrm rot="5400000" flipV="1">
            <a:off x="-2785872" y="3368040"/>
            <a:ext cx="5693664" cy="121920"/>
          </a:xfrm>
          <a:prstGeom prst="rect">
            <a:avLst/>
          </a:prstGeom>
        </p:spPr>
      </p:pic>
      <p:sp>
        <p:nvSpPr>
          <p:cNvPr id="8" name="Text Placeholder 14">
            <a:extLst>
              <a:ext uri="{FF2B5EF4-FFF2-40B4-BE49-F238E27FC236}">
                <a16:creationId xmlns:a16="http://schemas.microsoft.com/office/drawing/2014/main" id="{77068069-A302-49B6-BFB6-3BBBDC429B6B}"/>
              </a:ext>
            </a:extLst>
          </p:cNvPr>
          <p:cNvSpPr>
            <a:spLocks noGrp="1"/>
          </p:cNvSpPr>
          <p:nvPr>
            <p:ph type="body" sz="quarter" idx="11" hasCustomPrompt="1"/>
          </p:nvPr>
        </p:nvSpPr>
        <p:spPr>
          <a:xfrm>
            <a:off x="609600" y="1914143"/>
            <a:ext cx="6754283" cy="3657600"/>
          </a:xfrm>
        </p:spPr>
        <p:txBody>
          <a:bodyPr/>
          <a:lstStyle>
            <a:lvl1pPr>
              <a:lnSpc>
                <a:spcPct val="90000"/>
              </a:lnSpc>
              <a:spcBef>
                <a:spcPts val="1200"/>
              </a:spcBef>
              <a:defRPr/>
            </a:lvl1pPr>
            <a:lvl2pPr>
              <a:lnSpc>
                <a:spcPct val="90000"/>
              </a:lnSpc>
              <a:spcBef>
                <a:spcPts val="1200"/>
              </a:spcBef>
              <a:defRPr/>
            </a:lvl2pPr>
            <a:lvl3pPr>
              <a:lnSpc>
                <a:spcPct val="90000"/>
              </a:lnSpc>
              <a:spcBef>
                <a:spcPts val="1200"/>
              </a:spcBef>
              <a:defRPr/>
            </a:lvl3pPr>
            <a:lvl4pPr>
              <a:lnSpc>
                <a:spcPct val="90000"/>
              </a:lnSpc>
              <a:spcBef>
                <a:spcPts val="1200"/>
              </a:spcBef>
              <a:defRPr/>
            </a:lvl4pPr>
            <a:lvl5pPr>
              <a:lnSpc>
                <a:spcPct val="90000"/>
              </a:lnSpc>
              <a:spcBef>
                <a:spcPts val="1200"/>
              </a:spcBef>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29578894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36_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80541634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36_1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155053434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36_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360069200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34_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114350394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35_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354505018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35_1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340332279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35_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362231668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1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pic>
        <p:nvPicPr>
          <p:cNvPr id="6" name="Picture 5">
            <a:extLst>
              <a:ext uri="{FF2B5EF4-FFF2-40B4-BE49-F238E27FC236}">
                <a16:creationId xmlns:a16="http://schemas.microsoft.com/office/drawing/2014/main" id="{92C401A4-7508-4745-9E3E-6A16C044A68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09601" y="942209"/>
            <a:ext cx="1513599" cy="1217320"/>
          </a:xfrm>
          <a:prstGeom prst="rect">
            <a:avLst/>
          </a:prstGeom>
          <a:effectLst/>
        </p:spPr>
      </p:pic>
      <p:sp>
        <p:nvSpPr>
          <p:cNvPr id="7"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2487561" y="942210"/>
            <a:ext cx="8972919" cy="1173671"/>
          </a:xfrm>
        </p:spPr>
        <p:txBody>
          <a:bodyPr anchor="ctr"/>
          <a:lstStyle>
            <a:lvl1pPr>
              <a:defRPr>
                <a:solidFill>
                  <a:schemeClr val="bg1"/>
                </a:solidFill>
              </a:defRPr>
            </a:lvl1pPr>
          </a:lstStyle>
          <a:p>
            <a:r>
              <a:rPr lang="en-US" dirty="0"/>
              <a:t>Title</a:t>
            </a:r>
          </a:p>
        </p:txBody>
      </p:sp>
    </p:spTree>
    <p:extLst>
      <p:ext uri="{BB962C8B-B14F-4D97-AF65-F5344CB8AC3E}">
        <p14:creationId xmlns:p14="http://schemas.microsoft.com/office/powerpoint/2010/main" val="122112229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1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pic>
        <p:nvPicPr>
          <p:cNvPr id="5" name="Picture 4">
            <a:extLst>
              <a:ext uri="{FF2B5EF4-FFF2-40B4-BE49-F238E27FC236}">
                <a16:creationId xmlns:a16="http://schemas.microsoft.com/office/drawing/2014/main" id="{92C401A4-7508-4745-9E3E-6A16C044A68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985706" y="5058512"/>
            <a:ext cx="1513599" cy="1217320"/>
          </a:xfrm>
          <a:prstGeom prst="rect">
            <a:avLst/>
          </a:prstGeom>
          <a:effectLst/>
        </p:spPr>
      </p:pic>
    </p:spTree>
    <p:extLst>
      <p:ext uri="{BB962C8B-B14F-4D97-AF65-F5344CB8AC3E}">
        <p14:creationId xmlns:p14="http://schemas.microsoft.com/office/powerpoint/2010/main" val="354246169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1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2487561" y="942210"/>
            <a:ext cx="8972919" cy="1173671"/>
          </a:xfrm>
        </p:spPr>
        <p:txBody>
          <a:bodyPr anchor="ct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pic>
        <p:nvPicPr>
          <p:cNvPr id="5" name="Picture 4">
            <a:extLst>
              <a:ext uri="{FF2B5EF4-FFF2-40B4-BE49-F238E27FC236}">
                <a16:creationId xmlns:a16="http://schemas.microsoft.com/office/drawing/2014/main" id="{92C401A4-7508-4745-9E3E-6A16C044A68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09601" y="942209"/>
            <a:ext cx="1513599" cy="1217320"/>
          </a:xfrm>
          <a:prstGeom prst="rect">
            <a:avLst/>
          </a:prstGeom>
          <a:effectLst/>
        </p:spPr>
      </p:pic>
    </p:spTree>
    <p:extLst>
      <p:ext uri="{BB962C8B-B14F-4D97-AF65-F5344CB8AC3E}">
        <p14:creationId xmlns:p14="http://schemas.microsoft.com/office/powerpoint/2010/main" val="39701321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 B">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8133144" y="0"/>
            <a:ext cx="4058856" cy="685800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1" y="365126"/>
            <a:ext cx="6754791" cy="1173671"/>
          </a:xfrm>
        </p:spPr>
        <p:txBody>
          <a:bodyPr/>
          <a:lstStyle>
            <a:lvl1pPr>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pic>
        <p:nvPicPr>
          <p:cNvPr id="8" name="Picture 7">
            <a:extLst>
              <a:ext uri="{FF2B5EF4-FFF2-40B4-BE49-F238E27FC236}">
                <a16:creationId xmlns:a16="http://schemas.microsoft.com/office/drawing/2014/main" id="{922A8A02-DF36-40BE-9700-4EF6D3794DE9}"/>
              </a:ext>
            </a:extLst>
          </p:cNvPr>
          <p:cNvPicPr preferRelativeResize="0">
            <a:picLocks/>
          </p:cNvPicPr>
          <p:nvPr userDrawn="1"/>
        </p:nvPicPr>
        <p:blipFill>
          <a:blip r:embed="rId2"/>
          <a:stretch>
            <a:fillRect/>
          </a:stretch>
        </p:blipFill>
        <p:spPr>
          <a:xfrm rot="5400000" flipV="1">
            <a:off x="-2785872" y="3368040"/>
            <a:ext cx="5693664" cy="121920"/>
          </a:xfrm>
          <a:prstGeom prst="rect">
            <a:avLst/>
          </a:prstGeom>
        </p:spPr>
      </p:pic>
    </p:spTree>
    <p:extLst>
      <p:ext uri="{BB962C8B-B14F-4D97-AF65-F5344CB8AC3E}">
        <p14:creationId xmlns:p14="http://schemas.microsoft.com/office/powerpoint/2010/main" val="281093907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1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pic>
        <p:nvPicPr>
          <p:cNvPr id="5" name="Picture 4">
            <a:extLst>
              <a:ext uri="{FF2B5EF4-FFF2-40B4-BE49-F238E27FC236}">
                <a16:creationId xmlns:a16="http://schemas.microsoft.com/office/drawing/2014/main" id="{92C401A4-7508-4745-9E3E-6A16C044A68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985706" y="5058512"/>
            <a:ext cx="1513599" cy="1217320"/>
          </a:xfrm>
          <a:prstGeom prst="rect">
            <a:avLst/>
          </a:prstGeom>
          <a:effectLst/>
        </p:spPr>
      </p:pic>
    </p:spTree>
    <p:extLst>
      <p:ext uri="{BB962C8B-B14F-4D97-AF65-F5344CB8AC3E}">
        <p14:creationId xmlns:p14="http://schemas.microsoft.com/office/powerpoint/2010/main" val="171309028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2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pic>
        <p:nvPicPr>
          <p:cNvPr id="5" name="Picture 4">
            <a:extLst>
              <a:ext uri="{FF2B5EF4-FFF2-40B4-BE49-F238E27FC236}">
                <a16:creationId xmlns:a16="http://schemas.microsoft.com/office/drawing/2014/main" id="{92C401A4-7508-4745-9E3E-6A16C044A68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985706" y="5058512"/>
            <a:ext cx="1513599" cy="1217320"/>
          </a:xfrm>
          <a:prstGeom prst="rect">
            <a:avLst/>
          </a:prstGeom>
          <a:effectLst/>
        </p:spPr>
      </p:pic>
    </p:spTree>
    <p:extLst>
      <p:ext uri="{BB962C8B-B14F-4D97-AF65-F5344CB8AC3E}">
        <p14:creationId xmlns:p14="http://schemas.microsoft.com/office/powerpoint/2010/main" val="411331682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2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pic>
        <p:nvPicPr>
          <p:cNvPr id="5" name="Picture 4">
            <a:extLst>
              <a:ext uri="{FF2B5EF4-FFF2-40B4-BE49-F238E27FC236}">
                <a16:creationId xmlns:a16="http://schemas.microsoft.com/office/drawing/2014/main" id="{92C401A4-7508-4745-9E3E-6A16C044A68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985706" y="5058512"/>
            <a:ext cx="1513599" cy="1217320"/>
          </a:xfrm>
          <a:prstGeom prst="rect">
            <a:avLst/>
          </a:prstGeom>
          <a:effectLst/>
        </p:spPr>
      </p:pic>
      <p:sp>
        <p:nvSpPr>
          <p:cNvPr id="6"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1023887"/>
            <a:ext cx="10850880" cy="1173671"/>
          </a:xfrm>
        </p:spPr>
        <p:txBody>
          <a:bodyPr anchor="ctr"/>
          <a:lstStyle>
            <a:lvl1pPr>
              <a:defRPr>
                <a:solidFill>
                  <a:schemeClr val="bg1"/>
                </a:solidFill>
              </a:defRPr>
            </a:lvl1pPr>
          </a:lstStyle>
          <a:p>
            <a:r>
              <a:rPr lang="en-US" dirty="0"/>
              <a:t>Title</a:t>
            </a:r>
          </a:p>
        </p:txBody>
      </p:sp>
    </p:spTree>
    <p:extLst>
      <p:ext uri="{BB962C8B-B14F-4D97-AF65-F5344CB8AC3E}">
        <p14:creationId xmlns:p14="http://schemas.microsoft.com/office/powerpoint/2010/main" val="226554359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2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pic>
        <p:nvPicPr>
          <p:cNvPr id="16" name="Picture 15">
            <a:extLst>
              <a:ext uri="{FF2B5EF4-FFF2-40B4-BE49-F238E27FC236}">
                <a16:creationId xmlns:a16="http://schemas.microsoft.com/office/drawing/2014/main" id="{454E0410-25AE-419D-87C2-BEA6505EC03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6524" t="45882" r="2500" b="51185"/>
          <a:stretch/>
        </p:blipFill>
        <p:spPr>
          <a:xfrm>
            <a:off x="4087477" y="6664581"/>
            <a:ext cx="7763148" cy="193419"/>
          </a:xfrm>
          <a:prstGeom prst="rect">
            <a:avLst/>
          </a:prstGeom>
        </p:spPr>
      </p:pic>
      <p:pic>
        <p:nvPicPr>
          <p:cNvPr id="6" name="Picture 5">
            <a:extLst>
              <a:ext uri="{FF2B5EF4-FFF2-40B4-BE49-F238E27FC236}">
                <a16:creationId xmlns:a16="http://schemas.microsoft.com/office/drawing/2014/main" id="{92C401A4-7508-4745-9E3E-6A16C044A68D}"/>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985706" y="5058512"/>
            <a:ext cx="1513599" cy="1217320"/>
          </a:xfrm>
          <a:prstGeom prst="rect">
            <a:avLst/>
          </a:prstGeom>
          <a:effectLst/>
        </p:spPr>
      </p:pic>
      <p:sp>
        <p:nvSpPr>
          <p:cNvPr id="7"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1023887"/>
            <a:ext cx="10850880" cy="1173671"/>
          </a:xfrm>
        </p:spPr>
        <p:txBody>
          <a:bodyPr anchor="ctr"/>
          <a:lstStyle>
            <a:lvl1pPr>
              <a:defRPr>
                <a:solidFill>
                  <a:schemeClr val="bg1"/>
                </a:solidFill>
              </a:defRPr>
            </a:lvl1pPr>
          </a:lstStyle>
          <a:p>
            <a:r>
              <a:rPr lang="en-US" dirty="0"/>
              <a:t>Title</a:t>
            </a:r>
          </a:p>
        </p:txBody>
      </p:sp>
    </p:spTree>
    <p:extLst>
      <p:ext uri="{BB962C8B-B14F-4D97-AF65-F5344CB8AC3E}">
        <p14:creationId xmlns:p14="http://schemas.microsoft.com/office/powerpoint/2010/main" val="173255521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4">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ACD21FF-2B45-0A4B-BA34-4CEC5105C6B7}" type="slidenum">
              <a:rPr lang="en-US" smtClean="0"/>
              <a:t>‹#›</a:t>
            </a:fld>
            <a:endParaRPr lang="en-US"/>
          </a:p>
        </p:txBody>
      </p:sp>
      <p:sp>
        <p:nvSpPr>
          <p:cNvPr id="4" name="Text Placeholder 12">
            <a:extLst>
              <a:ext uri="{FF2B5EF4-FFF2-40B4-BE49-F238E27FC236}">
                <a16:creationId xmlns:a16="http://schemas.microsoft.com/office/drawing/2014/main" id="{823A3DF6-3B13-4991-B1E7-A28A8C610A3E}"/>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tx2"/>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3" name="Title 2">
            <a:extLst>
              <a:ext uri="{FF2B5EF4-FFF2-40B4-BE49-F238E27FC236}">
                <a16:creationId xmlns:a16="http://schemas.microsoft.com/office/drawing/2014/main" id="{6A327F83-0F28-4152-987A-51247237B55D}"/>
              </a:ext>
            </a:extLst>
          </p:cNvPr>
          <p:cNvSpPr>
            <a:spLocks noGrp="1"/>
          </p:cNvSpPr>
          <p:nvPr>
            <p:ph type="title" hasCustomPrompt="1"/>
          </p:nvPr>
        </p:nvSpPr>
        <p:spPr>
          <a:xfrm>
            <a:off x="609600" y="365126"/>
            <a:ext cx="10515600" cy="1173671"/>
          </a:xfrm>
        </p:spPr>
        <p:txBody>
          <a:bodyPr/>
          <a:lstStyle>
            <a:lvl1pPr>
              <a:defRPr/>
            </a:lvl1pPr>
          </a:lstStyle>
          <a:p>
            <a:r>
              <a:rPr lang="en-US" dirty="0"/>
              <a:t>Title</a:t>
            </a:r>
          </a:p>
        </p:txBody>
      </p:sp>
    </p:spTree>
    <p:extLst>
      <p:ext uri="{BB962C8B-B14F-4D97-AF65-F5344CB8AC3E}">
        <p14:creationId xmlns:p14="http://schemas.microsoft.com/office/powerpoint/2010/main" val="161413987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25">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5" name="Slide Number Placeholder 4"/>
          <p:cNvSpPr>
            <a:spLocks noGrp="1"/>
          </p:cNvSpPr>
          <p:nvPr>
            <p:ph type="sldNum" sz="quarter" idx="12"/>
          </p:nvPr>
        </p:nvSpPr>
        <p:spPr/>
        <p:txBody>
          <a:bodyPr/>
          <a:lstStyle/>
          <a:p>
            <a:fld id="{4ACD21FF-2B45-0A4B-BA34-4CEC5105C6B7}" type="slidenum">
              <a:rPr lang="en-US" smtClean="0"/>
              <a:t>‹#›</a:t>
            </a:fld>
            <a:endParaRPr lang="en-US"/>
          </a:p>
        </p:txBody>
      </p:sp>
    </p:spTree>
    <p:extLst>
      <p:ext uri="{BB962C8B-B14F-4D97-AF65-F5344CB8AC3E}">
        <p14:creationId xmlns:p14="http://schemas.microsoft.com/office/powerpoint/2010/main" val="254405908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26">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ACD21FF-2B45-0A4B-BA34-4CEC5105C6B7}" type="slidenum">
              <a:rPr lang="en-US" smtClean="0"/>
              <a:t>‹#›</a:t>
            </a:fld>
            <a:endParaRPr lang="en-US"/>
          </a:p>
        </p:txBody>
      </p:sp>
      <p:sp>
        <p:nvSpPr>
          <p:cNvPr id="4" name="Text Placeholder 12">
            <a:extLst>
              <a:ext uri="{FF2B5EF4-FFF2-40B4-BE49-F238E27FC236}">
                <a16:creationId xmlns:a16="http://schemas.microsoft.com/office/drawing/2014/main" id="{823A3DF6-3B13-4991-B1E7-A28A8C610A3E}"/>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tx2"/>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3" name="Title 2">
            <a:extLst>
              <a:ext uri="{FF2B5EF4-FFF2-40B4-BE49-F238E27FC236}">
                <a16:creationId xmlns:a16="http://schemas.microsoft.com/office/drawing/2014/main" id="{6A327F83-0F28-4152-987A-51247237B55D}"/>
              </a:ext>
            </a:extLst>
          </p:cNvPr>
          <p:cNvSpPr>
            <a:spLocks noGrp="1"/>
          </p:cNvSpPr>
          <p:nvPr>
            <p:ph type="title" hasCustomPrompt="1"/>
          </p:nvPr>
        </p:nvSpPr>
        <p:spPr>
          <a:xfrm>
            <a:off x="609600" y="365126"/>
            <a:ext cx="10850033" cy="1173671"/>
          </a:xfrm>
        </p:spPr>
        <p:txBody>
          <a:bodyPr/>
          <a:lstStyle>
            <a:lvl1pPr>
              <a:defRPr/>
            </a:lvl1pPr>
          </a:lstStyle>
          <a:p>
            <a:r>
              <a:rPr lang="en-US" dirty="0"/>
              <a:t>Title</a:t>
            </a:r>
          </a:p>
        </p:txBody>
      </p:sp>
      <p:sp>
        <p:nvSpPr>
          <p:cNvPr id="6" name="Table Placeholder 5">
            <a:extLst>
              <a:ext uri="{FF2B5EF4-FFF2-40B4-BE49-F238E27FC236}">
                <a16:creationId xmlns:a16="http://schemas.microsoft.com/office/drawing/2014/main" id="{F4077906-5069-4E90-8A90-73A9619CF710}"/>
              </a:ext>
            </a:extLst>
          </p:cNvPr>
          <p:cNvSpPr>
            <a:spLocks noGrp="1"/>
          </p:cNvSpPr>
          <p:nvPr>
            <p:ph type="tbl" sz="quarter" idx="13"/>
          </p:nvPr>
        </p:nvSpPr>
        <p:spPr>
          <a:xfrm>
            <a:off x="609601" y="2118784"/>
            <a:ext cx="10850033" cy="3962400"/>
          </a:xfrm>
        </p:spPr>
        <p:txBody>
          <a:bodyPr/>
          <a:lstStyle/>
          <a:p>
            <a:endParaRPr lang="en-US" dirty="0"/>
          </a:p>
        </p:txBody>
      </p:sp>
    </p:spTree>
    <p:extLst>
      <p:ext uri="{BB962C8B-B14F-4D97-AF65-F5344CB8AC3E}">
        <p14:creationId xmlns:p14="http://schemas.microsoft.com/office/powerpoint/2010/main" val="160020340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Color Palette RGB Valu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Color Palette</a:t>
            </a:r>
          </a:p>
        </p:txBody>
      </p:sp>
      <p:sp>
        <p:nvSpPr>
          <p:cNvPr id="5" name="Slide Number Placeholder 4"/>
          <p:cNvSpPr>
            <a:spLocks noGrp="1"/>
          </p:cNvSpPr>
          <p:nvPr>
            <p:ph type="sldNum" sz="quarter" idx="12"/>
          </p:nvPr>
        </p:nvSpPr>
        <p:spPr/>
        <p:txBody>
          <a:bodyPr/>
          <a:lstStyle/>
          <a:p>
            <a:fld id="{4ACD21FF-2B45-0A4B-BA34-4CEC5105C6B7}" type="slidenum">
              <a:rPr lang="en-US" smtClean="0"/>
              <a:t>‹#›</a:t>
            </a:fld>
            <a:endParaRPr lang="en-US"/>
          </a:p>
        </p:txBody>
      </p:sp>
      <p:sp>
        <p:nvSpPr>
          <p:cNvPr id="3" name="Oval 2">
            <a:extLst>
              <a:ext uri="{FF2B5EF4-FFF2-40B4-BE49-F238E27FC236}">
                <a16:creationId xmlns:a16="http://schemas.microsoft.com/office/drawing/2014/main" id="{38C47B12-7B67-4CDD-A238-F15437AA1AE3}"/>
              </a:ext>
            </a:extLst>
          </p:cNvPr>
          <p:cNvSpPr/>
          <p:nvPr userDrawn="1"/>
        </p:nvSpPr>
        <p:spPr>
          <a:xfrm>
            <a:off x="9782219" y="1799207"/>
            <a:ext cx="769399" cy="769399"/>
          </a:xfrm>
          <a:prstGeom prst="ellipse">
            <a:avLst/>
          </a:prstGeom>
          <a:solidFill>
            <a:srgbClr val="005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Oval 5">
            <a:extLst>
              <a:ext uri="{FF2B5EF4-FFF2-40B4-BE49-F238E27FC236}">
                <a16:creationId xmlns:a16="http://schemas.microsoft.com/office/drawing/2014/main" id="{4D28F380-E6DB-4B81-9973-04B690857ABB}"/>
              </a:ext>
            </a:extLst>
          </p:cNvPr>
          <p:cNvSpPr/>
          <p:nvPr userDrawn="1"/>
        </p:nvSpPr>
        <p:spPr>
          <a:xfrm>
            <a:off x="5622534" y="1799207"/>
            <a:ext cx="769399" cy="7693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Oval 6">
            <a:extLst>
              <a:ext uri="{FF2B5EF4-FFF2-40B4-BE49-F238E27FC236}">
                <a16:creationId xmlns:a16="http://schemas.microsoft.com/office/drawing/2014/main" id="{9613B1EE-AC08-475A-BDC5-EAAB1A20E521}"/>
              </a:ext>
            </a:extLst>
          </p:cNvPr>
          <p:cNvSpPr/>
          <p:nvPr userDrawn="1"/>
        </p:nvSpPr>
        <p:spPr>
          <a:xfrm>
            <a:off x="7669005" y="1799207"/>
            <a:ext cx="769399" cy="769399"/>
          </a:xfrm>
          <a:prstGeom prst="ellipse">
            <a:avLst/>
          </a:prstGeom>
          <a:solidFill>
            <a:srgbClr val="00B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a:extLst>
              <a:ext uri="{FF2B5EF4-FFF2-40B4-BE49-F238E27FC236}">
                <a16:creationId xmlns:a16="http://schemas.microsoft.com/office/drawing/2014/main" id="{854FECCE-6261-497C-94E5-6631E0FBAB37}"/>
              </a:ext>
            </a:extLst>
          </p:cNvPr>
          <p:cNvSpPr/>
          <p:nvPr userDrawn="1"/>
        </p:nvSpPr>
        <p:spPr>
          <a:xfrm>
            <a:off x="1511855" y="3381405"/>
            <a:ext cx="769399" cy="769399"/>
          </a:xfrm>
          <a:prstGeom prst="ellipse">
            <a:avLst/>
          </a:prstGeom>
          <a:solidFill>
            <a:srgbClr val="60C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2"/>
              </a:solidFill>
            </a:endParaRPr>
          </a:p>
        </p:txBody>
      </p:sp>
      <p:sp>
        <p:nvSpPr>
          <p:cNvPr id="9" name="Oval 8">
            <a:extLst>
              <a:ext uri="{FF2B5EF4-FFF2-40B4-BE49-F238E27FC236}">
                <a16:creationId xmlns:a16="http://schemas.microsoft.com/office/drawing/2014/main" id="{7F6C3348-E0DC-4050-AD59-3F460EBB4AA3}"/>
              </a:ext>
            </a:extLst>
          </p:cNvPr>
          <p:cNvSpPr/>
          <p:nvPr userDrawn="1"/>
        </p:nvSpPr>
        <p:spPr>
          <a:xfrm>
            <a:off x="3578366" y="3381405"/>
            <a:ext cx="769399" cy="769399"/>
          </a:xfrm>
          <a:prstGeom prst="ellipse">
            <a:avLst/>
          </a:prstGeom>
          <a:solidFill>
            <a:srgbClr val="7CCC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2"/>
              </a:solidFill>
            </a:endParaRPr>
          </a:p>
        </p:txBody>
      </p:sp>
      <p:sp>
        <p:nvSpPr>
          <p:cNvPr id="10" name="Oval 9">
            <a:extLst>
              <a:ext uri="{FF2B5EF4-FFF2-40B4-BE49-F238E27FC236}">
                <a16:creationId xmlns:a16="http://schemas.microsoft.com/office/drawing/2014/main" id="{897D2806-422F-4E15-B46F-89B742461462}"/>
              </a:ext>
            </a:extLst>
          </p:cNvPr>
          <p:cNvSpPr/>
          <p:nvPr userDrawn="1"/>
        </p:nvSpPr>
        <p:spPr>
          <a:xfrm>
            <a:off x="5622534" y="3393242"/>
            <a:ext cx="769399" cy="769399"/>
          </a:xfrm>
          <a:prstGeom prst="ellipse">
            <a:avLst/>
          </a:prstGeom>
          <a:solidFill>
            <a:srgbClr val="B0BA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2"/>
              </a:solidFill>
            </a:endParaRPr>
          </a:p>
        </p:txBody>
      </p:sp>
      <p:sp>
        <p:nvSpPr>
          <p:cNvPr id="11" name="Oval 10">
            <a:extLst>
              <a:ext uri="{FF2B5EF4-FFF2-40B4-BE49-F238E27FC236}">
                <a16:creationId xmlns:a16="http://schemas.microsoft.com/office/drawing/2014/main" id="{61A9CFFA-812E-4D3A-818C-27AC26DFC87D}"/>
              </a:ext>
            </a:extLst>
          </p:cNvPr>
          <p:cNvSpPr/>
          <p:nvPr userDrawn="1"/>
        </p:nvSpPr>
        <p:spPr>
          <a:xfrm>
            <a:off x="7669005" y="3393242"/>
            <a:ext cx="769399" cy="769399"/>
          </a:xfrm>
          <a:prstGeom prst="ellipse">
            <a:avLst/>
          </a:prstGeom>
          <a:solidFill>
            <a:srgbClr val="8A8A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2"/>
              </a:solidFill>
            </a:endParaRPr>
          </a:p>
        </p:txBody>
      </p:sp>
      <p:sp>
        <p:nvSpPr>
          <p:cNvPr id="12" name="Oval 11">
            <a:extLst>
              <a:ext uri="{FF2B5EF4-FFF2-40B4-BE49-F238E27FC236}">
                <a16:creationId xmlns:a16="http://schemas.microsoft.com/office/drawing/2014/main" id="{D7FC46CD-3060-493A-8BD0-824599BA64BD}"/>
              </a:ext>
            </a:extLst>
          </p:cNvPr>
          <p:cNvSpPr/>
          <p:nvPr userDrawn="1"/>
        </p:nvSpPr>
        <p:spPr>
          <a:xfrm>
            <a:off x="9782219" y="3393242"/>
            <a:ext cx="769399" cy="769399"/>
          </a:xfrm>
          <a:prstGeom prst="ellipse">
            <a:avLst/>
          </a:prstGeom>
          <a:solidFill>
            <a:srgbClr val="E1E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2"/>
              </a:solidFill>
            </a:endParaRPr>
          </a:p>
        </p:txBody>
      </p:sp>
      <p:sp>
        <p:nvSpPr>
          <p:cNvPr id="13" name="Oval 12">
            <a:extLst>
              <a:ext uri="{FF2B5EF4-FFF2-40B4-BE49-F238E27FC236}">
                <a16:creationId xmlns:a16="http://schemas.microsoft.com/office/drawing/2014/main" id="{97BBBD1C-4C4C-484F-B9E3-BD59F67DE92E}"/>
              </a:ext>
            </a:extLst>
          </p:cNvPr>
          <p:cNvSpPr/>
          <p:nvPr userDrawn="1"/>
        </p:nvSpPr>
        <p:spPr>
          <a:xfrm>
            <a:off x="1511855" y="5001086"/>
            <a:ext cx="769399" cy="769399"/>
          </a:xfrm>
          <a:prstGeom prst="ellipse">
            <a:avLst/>
          </a:prstGeom>
          <a:solidFill>
            <a:srgbClr val="FFEF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2"/>
              </a:solidFill>
            </a:endParaRPr>
          </a:p>
        </p:txBody>
      </p:sp>
      <p:sp>
        <p:nvSpPr>
          <p:cNvPr id="14" name="Oval 13">
            <a:extLst>
              <a:ext uri="{FF2B5EF4-FFF2-40B4-BE49-F238E27FC236}">
                <a16:creationId xmlns:a16="http://schemas.microsoft.com/office/drawing/2014/main" id="{AF640464-B8BB-44FB-B3C6-6AB696212550}"/>
              </a:ext>
            </a:extLst>
          </p:cNvPr>
          <p:cNvSpPr/>
          <p:nvPr userDrawn="1"/>
        </p:nvSpPr>
        <p:spPr>
          <a:xfrm>
            <a:off x="3578366" y="4987277"/>
            <a:ext cx="769399" cy="769399"/>
          </a:xfrm>
          <a:prstGeom prst="ellipse">
            <a:avLst/>
          </a:prstGeom>
          <a:solidFill>
            <a:srgbClr val="FFD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2"/>
              </a:solidFill>
            </a:endParaRPr>
          </a:p>
        </p:txBody>
      </p:sp>
      <p:sp>
        <p:nvSpPr>
          <p:cNvPr id="15" name="Oval 14">
            <a:extLst>
              <a:ext uri="{FF2B5EF4-FFF2-40B4-BE49-F238E27FC236}">
                <a16:creationId xmlns:a16="http://schemas.microsoft.com/office/drawing/2014/main" id="{66C62954-45DC-4AA8-B330-B9FD2B322548}"/>
              </a:ext>
            </a:extLst>
          </p:cNvPr>
          <p:cNvSpPr/>
          <p:nvPr userDrawn="1"/>
        </p:nvSpPr>
        <p:spPr>
          <a:xfrm>
            <a:off x="1511855" y="1775535"/>
            <a:ext cx="769399" cy="769399"/>
          </a:xfrm>
          <a:prstGeom prst="ellipse">
            <a:avLst/>
          </a:prstGeom>
          <a:solidFill>
            <a:srgbClr val="FFB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a:extLst>
              <a:ext uri="{FF2B5EF4-FFF2-40B4-BE49-F238E27FC236}">
                <a16:creationId xmlns:a16="http://schemas.microsoft.com/office/drawing/2014/main" id="{0972A1AC-2AC0-417A-B461-CEA4E3094197}"/>
              </a:ext>
            </a:extLst>
          </p:cNvPr>
          <p:cNvSpPr/>
          <p:nvPr userDrawn="1"/>
        </p:nvSpPr>
        <p:spPr>
          <a:xfrm>
            <a:off x="3578366" y="1775535"/>
            <a:ext cx="769399" cy="769399"/>
          </a:xfrm>
          <a:prstGeom prst="ellipse">
            <a:avLst/>
          </a:prstGeom>
          <a:solidFill>
            <a:srgbClr val="F79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Oval 16">
            <a:extLst>
              <a:ext uri="{FF2B5EF4-FFF2-40B4-BE49-F238E27FC236}">
                <a16:creationId xmlns:a16="http://schemas.microsoft.com/office/drawing/2014/main" id="{23C9774F-29E5-44B5-B15B-453BC61291A2}"/>
              </a:ext>
            </a:extLst>
          </p:cNvPr>
          <p:cNvSpPr/>
          <p:nvPr userDrawn="1"/>
        </p:nvSpPr>
        <p:spPr>
          <a:xfrm>
            <a:off x="5622534" y="4987277"/>
            <a:ext cx="769399" cy="769399"/>
          </a:xfrm>
          <a:prstGeom prst="ellipse">
            <a:avLst/>
          </a:prstGeom>
          <a:solidFill>
            <a:srgbClr val="FF8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2"/>
              </a:solidFill>
            </a:endParaRPr>
          </a:p>
        </p:txBody>
      </p:sp>
      <p:sp>
        <p:nvSpPr>
          <p:cNvPr id="18" name="Oval 17">
            <a:extLst>
              <a:ext uri="{FF2B5EF4-FFF2-40B4-BE49-F238E27FC236}">
                <a16:creationId xmlns:a16="http://schemas.microsoft.com/office/drawing/2014/main" id="{E29237F5-38B3-4859-92FA-C045D125DFC3}"/>
              </a:ext>
            </a:extLst>
          </p:cNvPr>
          <p:cNvSpPr/>
          <p:nvPr userDrawn="1"/>
        </p:nvSpPr>
        <p:spPr>
          <a:xfrm>
            <a:off x="7669005" y="4987277"/>
            <a:ext cx="769399" cy="769399"/>
          </a:xfrm>
          <a:prstGeom prst="ellipse">
            <a:avLst/>
          </a:prstGeom>
          <a:solidFill>
            <a:srgbClr val="FFA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2"/>
              </a:solidFill>
            </a:endParaRPr>
          </a:p>
        </p:txBody>
      </p:sp>
      <p:sp>
        <p:nvSpPr>
          <p:cNvPr id="19" name="Oval 18">
            <a:extLst>
              <a:ext uri="{FF2B5EF4-FFF2-40B4-BE49-F238E27FC236}">
                <a16:creationId xmlns:a16="http://schemas.microsoft.com/office/drawing/2014/main" id="{E7CE132A-2C72-4007-9A64-6607A5467667}"/>
              </a:ext>
            </a:extLst>
          </p:cNvPr>
          <p:cNvSpPr/>
          <p:nvPr userDrawn="1"/>
        </p:nvSpPr>
        <p:spPr>
          <a:xfrm>
            <a:off x="9782219" y="4987277"/>
            <a:ext cx="769399" cy="769399"/>
          </a:xfrm>
          <a:prstGeom prst="ellipse">
            <a:avLst/>
          </a:prstGeom>
          <a:solidFill>
            <a:srgbClr val="FF8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2"/>
              </a:solidFill>
            </a:endParaRPr>
          </a:p>
        </p:txBody>
      </p:sp>
      <p:sp>
        <p:nvSpPr>
          <p:cNvPr id="4" name="TextBox 3">
            <a:extLst>
              <a:ext uri="{FF2B5EF4-FFF2-40B4-BE49-F238E27FC236}">
                <a16:creationId xmlns:a16="http://schemas.microsoft.com/office/drawing/2014/main" id="{64F4943E-D6CF-44B5-ADD9-5B343473EA38}"/>
              </a:ext>
            </a:extLst>
          </p:cNvPr>
          <p:cNvSpPr txBox="1"/>
          <p:nvPr userDrawn="1"/>
        </p:nvSpPr>
        <p:spPr>
          <a:xfrm>
            <a:off x="9475062" y="2580444"/>
            <a:ext cx="1383712" cy="461665"/>
          </a:xfrm>
          <a:prstGeom prst="rect">
            <a:avLst/>
          </a:prstGeom>
          <a:noFill/>
        </p:spPr>
        <p:txBody>
          <a:bodyPr wrap="none" rtlCol="0">
            <a:spAutoFit/>
          </a:bodyPr>
          <a:lstStyle/>
          <a:p>
            <a:pPr algn="ctr"/>
            <a:r>
              <a:rPr lang="en-US" sz="2400" dirty="0">
                <a:solidFill>
                  <a:schemeClr val="tx2"/>
                </a:solidFill>
              </a:rPr>
              <a:t>0/92/144</a:t>
            </a:r>
          </a:p>
        </p:txBody>
      </p:sp>
      <p:sp>
        <p:nvSpPr>
          <p:cNvPr id="20" name="TextBox 19">
            <a:extLst>
              <a:ext uri="{FF2B5EF4-FFF2-40B4-BE49-F238E27FC236}">
                <a16:creationId xmlns:a16="http://schemas.microsoft.com/office/drawing/2014/main" id="{3BEF21B1-FD09-4158-92A6-DF06883AF1A1}"/>
              </a:ext>
            </a:extLst>
          </p:cNvPr>
          <p:cNvSpPr txBox="1"/>
          <p:nvPr userDrawn="1"/>
        </p:nvSpPr>
        <p:spPr>
          <a:xfrm>
            <a:off x="7276087" y="2580444"/>
            <a:ext cx="1555234" cy="461665"/>
          </a:xfrm>
          <a:prstGeom prst="rect">
            <a:avLst/>
          </a:prstGeom>
          <a:noFill/>
        </p:spPr>
        <p:txBody>
          <a:bodyPr wrap="none" rtlCol="0">
            <a:spAutoFit/>
          </a:bodyPr>
          <a:lstStyle/>
          <a:p>
            <a:pPr algn="ctr"/>
            <a:r>
              <a:rPr lang="en-US" sz="2400" dirty="0">
                <a:solidFill>
                  <a:schemeClr val="tx2"/>
                </a:solidFill>
              </a:rPr>
              <a:t>0/191/223</a:t>
            </a:r>
          </a:p>
        </p:txBody>
      </p:sp>
      <p:sp>
        <p:nvSpPr>
          <p:cNvPr id="21" name="TextBox 20">
            <a:extLst>
              <a:ext uri="{FF2B5EF4-FFF2-40B4-BE49-F238E27FC236}">
                <a16:creationId xmlns:a16="http://schemas.microsoft.com/office/drawing/2014/main" id="{FBC47124-AA82-4858-9405-3BADCA32860E}"/>
              </a:ext>
            </a:extLst>
          </p:cNvPr>
          <p:cNvSpPr txBox="1"/>
          <p:nvPr userDrawn="1"/>
        </p:nvSpPr>
        <p:spPr>
          <a:xfrm>
            <a:off x="1033181" y="4162641"/>
            <a:ext cx="1726755" cy="461665"/>
          </a:xfrm>
          <a:prstGeom prst="rect">
            <a:avLst/>
          </a:prstGeom>
          <a:noFill/>
        </p:spPr>
        <p:txBody>
          <a:bodyPr wrap="none" rtlCol="0">
            <a:spAutoFit/>
          </a:bodyPr>
          <a:lstStyle/>
          <a:p>
            <a:pPr algn="ctr"/>
            <a:r>
              <a:rPr lang="en-US" sz="2400" dirty="0">
                <a:solidFill>
                  <a:schemeClr val="tx2"/>
                </a:solidFill>
              </a:rPr>
              <a:t>96/203/234</a:t>
            </a:r>
          </a:p>
        </p:txBody>
      </p:sp>
      <p:sp>
        <p:nvSpPr>
          <p:cNvPr id="22" name="TextBox 21">
            <a:extLst>
              <a:ext uri="{FF2B5EF4-FFF2-40B4-BE49-F238E27FC236}">
                <a16:creationId xmlns:a16="http://schemas.microsoft.com/office/drawing/2014/main" id="{078A81C8-148B-4E8E-A238-6D0BB9AAB798}"/>
              </a:ext>
            </a:extLst>
          </p:cNvPr>
          <p:cNvSpPr txBox="1"/>
          <p:nvPr userDrawn="1"/>
        </p:nvSpPr>
        <p:spPr>
          <a:xfrm>
            <a:off x="3013929" y="4162641"/>
            <a:ext cx="1898276" cy="461665"/>
          </a:xfrm>
          <a:prstGeom prst="rect">
            <a:avLst/>
          </a:prstGeom>
          <a:noFill/>
        </p:spPr>
        <p:txBody>
          <a:bodyPr wrap="none" rtlCol="0">
            <a:spAutoFit/>
          </a:bodyPr>
          <a:lstStyle/>
          <a:p>
            <a:pPr algn="ctr"/>
            <a:r>
              <a:rPr lang="en-US" sz="2400" dirty="0">
                <a:solidFill>
                  <a:schemeClr val="tx2"/>
                </a:solidFill>
              </a:rPr>
              <a:t>124/204/191</a:t>
            </a:r>
          </a:p>
        </p:txBody>
      </p:sp>
      <p:sp>
        <p:nvSpPr>
          <p:cNvPr id="23" name="TextBox 22">
            <a:extLst>
              <a:ext uri="{FF2B5EF4-FFF2-40B4-BE49-F238E27FC236}">
                <a16:creationId xmlns:a16="http://schemas.microsoft.com/office/drawing/2014/main" id="{F734D2ED-4FD6-4D40-8B48-45560E6D773D}"/>
              </a:ext>
            </a:extLst>
          </p:cNvPr>
          <p:cNvSpPr txBox="1"/>
          <p:nvPr userDrawn="1"/>
        </p:nvSpPr>
        <p:spPr>
          <a:xfrm>
            <a:off x="5229616" y="2580444"/>
            <a:ext cx="1555234" cy="461665"/>
          </a:xfrm>
          <a:prstGeom prst="rect">
            <a:avLst/>
          </a:prstGeom>
          <a:noFill/>
        </p:spPr>
        <p:txBody>
          <a:bodyPr wrap="none" rtlCol="0">
            <a:spAutoFit/>
          </a:bodyPr>
          <a:lstStyle/>
          <a:p>
            <a:pPr algn="ctr"/>
            <a:r>
              <a:rPr lang="en-US" sz="2400" dirty="0">
                <a:solidFill>
                  <a:schemeClr val="tx2"/>
                </a:solidFill>
              </a:rPr>
              <a:t>0/156/192</a:t>
            </a:r>
          </a:p>
        </p:txBody>
      </p:sp>
      <p:sp>
        <p:nvSpPr>
          <p:cNvPr id="24" name="TextBox 23">
            <a:extLst>
              <a:ext uri="{FF2B5EF4-FFF2-40B4-BE49-F238E27FC236}">
                <a16:creationId xmlns:a16="http://schemas.microsoft.com/office/drawing/2014/main" id="{10F0A4BF-524F-444C-BF8A-18CE38AC38F7}"/>
              </a:ext>
            </a:extLst>
          </p:cNvPr>
          <p:cNvSpPr txBox="1"/>
          <p:nvPr userDrawn="1"/>
        </p:nvSpPr>
        <p:spPr>
          <a:xfrm>
            <a:off x="5143855" y="4162641"/>
            <a:ext cx="1726755" cy="461665"/>
          </a:xfrm>
          <a:prstGeom prst="rect">
            <a:avLst/>
          </a:prstGeom>
          <a:noFill/>
        </p:spPr>
        <p:txBody>
          <a:bodyPr wrap="none" rtlCol="0">
            <a:spAutoFit/>
          </a:bodyPr>
          <a:lstStyle/>
          <a:p>
            <a:pPr algn="ctr"/>
            <a:r>
              <a:rPr lang="en-US" sz="2400" dirty="0">
                <a:solidFill>
                  <a:schemeClr val="tx2"/>
                </a:solidFill>
              </a:rPr>
              <a:t>176/186/37</a:t>
            </a:r>
          </a:p>
        </p:txBody>
      </p:sp>
      <p:sp>
        <p:nvSpPr>
          <p:cNvPr id="25" name="TextBox 24">
            <a:extLst>
              <a:ext uri="{FF2B5EF4-FFF2-40B4-BE49-F238E27FC236}">
                <a16:creationId xmlns:a16="http://schemas.microsoft.com/office/drawing/2014/main" id="{41288587-F466-4D3B-985A-86BB12E8AF36}"/>
              </a:ext>
            </a:extLst>
          </p:cNvPr>
          <p:cNvSpPr txBox="1"/>
          <p:nvPr userDrawn="1"/>
        </p:nvSpPr>
        <p:spPr>
          <a:xfrm>
            <a:off x="9217781" y="4176450"/>
            <a:ext cx="1898276" cy="461665"/>
          </a:xfrm>
          <a:prstGeom prst="rect">
            <a:avLst/>
          </a:prstGeom>
          <a:noFill/>
        </p:spPr>
        <p:txBody>
          <a:bodyPr wrap="none" rtlCol="0">
            <a:spAutoFit/>
          </a:bodyPr>
          <a:lstStyle/>
          <a:p>
            <a:pPr algn="ctr"/>
            <a:r>
              <a:rPr lang="en-US" sz="2400" dirty="0">
                <a:solidFill>
                  <a:schemeClr val="tx2"/>
                </a:solidFill>
              </a:rPr>
              <a:t>225/225/153</a:t>
            </a:r>
          </a:p>
        </p:txBody>
      </p:sp>
      <p:sp>
        <p:nvSpPr>
          <p:cNvPr id="26" name="TextBox 25">
            <a:extLst>
              <a:ext uri="{FF2B5EF4-FFF2-40B4-BE49-F238E27FC236}">
                <a16:creationId xmlns:a16="http://schemas.microsoft.com/office/drawing/2014/main" id="{8F32C431-097A-4003-8B66-69EA05E42A10}"/>
              </a:ext>
            </a:extLst>
          </p:cNvPr>
          <p:cNvSpPr txBox="1"/>
          <p:nvPr userDrawn="1"/>
        </p:nvSpPr>
        <p:spPr>
          <a:xfrm>
            <a:off x="947417" y="5784294"/>
            <a:ext cx="1898276" cy="461665"/>
          </a:xfrm>
          <a:prstGeom prst="rect">
            <a:avLst/>
          </a:prstGeom>
          <a:noFill/>
        </p:spPr>
        <p:txBody>
          <a:bodyPr wrap="none" rtlCol="0">
            <a:spAutoFit/>
          </a:bodyPr>
          <a:lstStyle/>
          <a:p>
            <a:pPr algn="ctr"/>
            <a:r>
              <a:rPr lang="en-US" sz="2400" dirty="0">
                <a:solidFill>
                  <a:schemeClr val="tx2"/>
                </a:solidFill>
              </a:rPr>
              <a:t>255/239/198</a:t>
            </a:r>
          </a:p>
        </p:txBody>
      </p:sp>
      <p:sp>
        <p:nvSpPr>
          <p:cNvPr id="27" name="TextBox 26">
            <a:extLst>
              <a:ext uri="{FF2B5EF4-FFF2-40B4-BE49-F238E27FC236}">
                <a16:creationId xmlns:a16="http://schemas.microsoft.com/office/drawing/2014/main" id="{C669C9A2-FE52-4096-9633-E04EB9520F03}"/>
              </a:ext>
            </a:extLst>
          </p:cNvPr>
          <p:cNvSpPr txBox="1"/>
          <p:nvPr userDrawn="1"/>
        </p:nvSpPr>
        <p:spPr>
          <a:xfrm>
            <a:off x="3013927" y="5770485"/>
            <a:ext cx="1898276" cy="461665"/>
          </a:xfrm>
          <a:prstGeom prst="rect">
            <a:avLst/>
          </a:prstGeom>
          <a:noFill/>
        </p:spPr>
        <p:txBody>
          <a:bodyPr wrap="none" rtlCol="0">
            <a:spAutoFit/>
          </a:bodyPr>
          <a:lstStyle/>
          <a:p>
            <a:pPr algn="ctr"/>
            <a:r>
              <a:rPr lang="en-US" sz="2400" dirty="0">
                <a:solidFill>
                  <a:schemeClr val="tx2"/>
                </a:solidFill>
              </a:rPr>
              <a:t>255/222/148</a:t>
            </a:r>
          </a:p>
        </p:txBody>
      </p:sp>
      <p:sp>
        <p:nvSpPr>
          <p:cNvPr id="28" name="TextBox 27">
            <a:extLst>
              <a:ext uri="{FF2B5EF4-FFF2-40B4-BE49-F238E27FC236}">
                <a16:creationId xmlns:a16="http://schemas.microsoft.com/office/drawing/2014/main" id="{2FA19ED4-7DA1-4B5F-AD50-98690CDEC2FF}"/>
              </a:ext>
            </a:extLst>
          </p:cNvPr>
          <p:cNvSpPr txBox="1"/>
          <p:nvPr userDrawn="1"/>
        </p:nvSpPr>
        <p:spPr>
          <a:xfrm>
            <a:off x="7190326" y="4176450"/>
            <a:ext cx="1726755" cy="461665"/>
          </a:xfrm>
          <a:prstGeom prst="rect">
            <a:avLst/>
          </a:prstGeom>
          <a:noFill/>
        </p:spPr>
        <p:txBody>
          <a:bodyPr wrap="none" rtlCol="0">
            <a:spAutoFit/>
          </a:bodyPr>
          <a:lstStyle/>
          <a:p>
            <a:pPr algn="ctr"/>
            <a:r>
              <a:rPr lang="en-US" sz="2400" dirty="0">
                <a:solidFill>
                  <a:schemeClr val="tx2"/>
                </a:solidFill>
              </a:rPr>
              <a:t>137/138/23</a:t>
            </a:r>
          </a:p>
        </p:txBody>
      </p:sp>
      <p:sp>
        <p:nvSpPr>
          <p:cNvPr id="29" name="TextBox 28">
            <a:extLst>
              <a:ext uri="{FF2B5EF4-FFF2-40B4-BE49-F238E27FC236}">
                <a16:creationId xmlns:a16="http://schemas.microsoft.com/office/drawing/2014/main" id="{6063E95D-5D01-4B38-B92B-0B193FF0D96E}"/>
              </a:ext>
            </a:extLst>
          </p:cNvPr>
          <p:cNvSpPr txBox="1"/>
          <p:nvPr userDrawn="1"/>
        </p:nvSpPr>
        <p:spPr>
          <a:xfrm>
            <a:off x="947417" y="2568606"/>
            <a:ext cx="1898276" cy="461665"/>
          </a:xfrm>
          <a:prstGeom prst="rect">
            <a:avLst/>
          </a:prstGeom>
          <a:noFill/>
        </p:spPr>
        <p:txBody>
          <a:bodyPr wrap="none" rtlCol="0">
            <a:spAutoFit/>
          </a:bodyPr>
          <a:lstStyle/>
          <a:p>
            <a:pPr algn="ctr"/>
            <a:r>
              <a:rPr lang="en-US" sz="2400" dirty="0">
                <a:solidFill>
                  <a:schemeClr val="tx2"/>
                </a:solidFill>
              </a:rPr>
              <a:t>255/182/100</a:t>
            </a:r>
          </a:p>
        </p:txBody>
      </p:sp>
      <p:sp>
        <p:nvSpPr>
          <p:cNvPr id="30" name="TextBox 29">
            <a:extLst>
              <a:ext uri="{FF2B5EF4-FFF2-40B4-BE49-F238E27FC236}">
                <a16:creationId xmlns:a16="http://schemas.microsoft.com/office/drawing/2014/main" id="{222D3CE3-FA40-4C65-A454-FD6947986E9D}"/>
              </a:ext>
            </a:extLst>
          </p:cNvPr>
          <p:cNvSpPr txBox="1"/>
          <p:nvPr userDrawn="1"/>
        </p:nvSpPr>
        <p:spPr>
          <a:xfrm>
            <a:off x="5069507" y="5780348"/>
            <a:ext cx="1875449" cy="461665"/>
          </a:xfrm>
          <a:prstGeom prst="rect">
            <a:avLst/>
          </a:prstGeom>
          <a:noFill/>
        </p:spPr>
        <p:txBody>
          <a:bodyPr wrap="none" rtlCol="0">
            <a:spAutoFit/>
          </a:bodyPr>
          <a:lstStyle/>
          <a:p>
            <a:pPr algn="ctr"/>
            <a:r>
              <a:rPr lang="en-US" sz="2400" dirty="0">
                <a:solidFill>
                  <a:schemeClr val="tx2"/>
                </a:solidFill>
              </a:rPr>
              <a:t>255/137/115</a:t>
            </a:r>
          </a:p>
        </p:txBody>
      </p:sp>
      <p:sp>
        <p:nvSpPr>
          <p:cNvPr id="31" name="TextBox 30">
            <a:extLst>
              <a:ext uri="{FF2B5EF4-FFF2-40B4-BE49-F238E27FC236}">
                <a16:creationId xmlns:a16="http://schemas.microsoft.com/office/drawing/2014/main" id="{14C01605-6A96-4693-952C-047DA95F5F69}"/>
              </a:ext>
            </a:extLst>
          </p:cNvPr>
          <p:cNvSpPr txBox="1"/>
          <p:nvPr userDrawn="1"/>
        </p:nvSpPr>
        <p:spPr>
          <a:xfrm>
            <a:off x="7104566" y="5780348"/>
            <a:ext cx="1898276" cy="461665"/>
          </a:xfrm>
          <a:prstGeom prst="rect">
            <a:avLst/>
          </a:prstGeom>
          <a:noFill/>
        </p:spPr>
        <p:txBody>
          <a:bodyPr wrap="none" rtlCol="0">
            <a:spAutoFit/>
          </a:bodyPr>
          <a:lstStyle/>
          <a:p>
            <a:pPr algn="ctr"/>
            <a:r>
              <a:rPr lang="en-US" sz="2400" dirty="0">
                <a:solidFill>
                  <a:schemeClr val="tx2"/>
                </a:solidFill>
              </a:rPr>
              <a:t>255/167/150</a:t>
            </a:r>
          </a:p>
        </p:txBody>
      </p:sp>
      <p:sp>
        <p:nvSpPr>
          <p:cNvPr id="32" name="TextBox 31">
            <a:extLst>
              <a:ext uri="{FF2B5EF4-FFF2-40B4-BE49-F238E27FC236}">
                <a16:creationId xmlns:a16="http://schemas.microsoft.com/office/drawing/2014/main" id="{71028CB2-D79A-4A38-9AF4-B8B717F7FC50}"/>
              </a:ext>
            </a:extLst>
          </p:cNvPr>
          <p:cNvSpPr txBox="1"/>
          <p:nvPr userDrawn="1"/>
        </p:nvSpPr>
        <p:spPr>
          <a:xfrm>
            <a:off x="9217781" y="5780348"/>
            <a:ext cx="1898276" cy="461665"/>
          </a:xfrm>
          <a:prstGeom prst="rect">
            <a:avLst/>
          </a:prstGeom>
          <a:noFill/>
        </p:spPr>
        <p:txBody>
          <a:bodyPr wrap="none" rtlCol="0">
            <a:spAutoFit/>
          </a:bodyPr>
          <a:lstStyle/>
          <a:p>
            <a:pPr algn="ctr"/>
            <a:r>
              <a:rPr lang="en-US" sz="2400" dirty="0">
                <a:solidFill>
                  <a:schemeClr val="tx2"/>
                </a:solidFill>
              </a:rPr>
              <a:t>255/133/136</a:t>
            </a:r>
          </a:p>
        </p:txBody>
      </p:sp>
      <p:sp>
        <p:nvSpPr>
          <p:cNvPr id="33" name="TextBox 32">
            <a:extLst>
              <a:ext uri="{FF2B5EF4-FFF2-40B4-BE49-F238E27FC236}">
                <a16:creationId xmlns:a16="http://schemas.microsoft.com/office/drawing/2014/main" id="{BA41F03E-E67D-4DD2-ABD2-83DB646F1A5F}"/>
              </a:ext>
            </a:extLst>
          </p:cNvPr>
          <p:cNvSpPr txBox="1"/>
          <p:nvPr userDrawn="1"/>
        </p:nvSpPr>
        <p:spPr>
          <a:xfrm>
            <a:off x="3099687" y="2568606"/>
            <a:ext cx="1726755" cy="461665"/>
          </a:xfrm>
          <a:prstGeom prst="rect">
            <a:avLst/>
          </a:prstGeom>
          <a:noFill/>
        </p:spPr>
        <p:txBody>
          <a:bodyPr wrap="none" rtlCol="0">
            <a:spAutoFit/>
          </a:bodyPr>
          <a:lstStyle/>
          <a:p>
            <a:pPr algn="ctr"/>
            <a:r>
              <a:rPr lang="en-US" sz="2400" dirty="0">
                <a:solidFill>
                  <a:schemeClr val="tx2"/>
                </a:solidFill>
              </a:rPr>
              <a:t>247/144/30</a:t>
            </a:r>
          </a:p>
        </p:txBody>
      </p:sp>
    </p:spTree>
    <p:extLst>
      <p:ext uri="{BB962C8B-B14F-4D97-AF65-F5344CB8AC3E}">
        <p14:creationId xmlns:p14="http://schemas.microsoft.com/office/powerpoint/2010/main" val="282199090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userDrawn="1">
  <p:cSld name="Title and Content Image Option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6604000" cy="1143000"/>
          </a:xfrm>
        </p:spPr>
        <p:txBody>
          <a:bodyPr/>
          <a:lstStyle/>
          <a:p>
            <a:r>
              <a:rPr lang="en-US"/>
              <a:t>Click to edit Master title style</a:t>
            </a:r>
          </a:p>
        </p:txBody>
      </p:sp>
      <p:sp>
        <p:nvSpPr>
          <p:cNvPr id="3" name="Content Placeholder 2"/>
          <p:cNvSpPr>
            <a:spLocks noGrp="1"/>
          </p:cNvSpPr>
          <p:nvPr>
            <p:ph idx="1"/>
          </p:nvPr>
        </p:nvSpPr>
        <p:spPr>
          <a:xfrm>
            <a:off x="609600" y="1447801"/>
            <a:ext cx="6604000" cy="41148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D58407B-7AD8-40C4-8FCF-3B19EFBD002F}" type="datetimeFigureOut">
              <a:rPr lang="en-US" smtClean="0"/>
              <a:pPr/>
              <a:t>5/28/2021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18D478-78EB-47DD-9B51-BFE1967415C9}" type="slidenum">
              <a:rPr lang="en-US" smtClean="0"/>
              <a:pPr/>
              <a:t>‹#›</a:t>
            </a:fld>
            <a:endParaRPr lang="en-US"/>
          </a:p>
        </p:txBody>
      </p:sp>
      <p:sp>
        <p:nvSpPr>
          <p:cNvPr id="8" name="Picture Placeholder 7"/>
          <p:cNvSpPr>
            <a:spLocks noGrp="1"/>
          </p:cNvSpPr>
          <p:nvPr>
            <p:ph type="pic" sz="quarter" idx="13"/>
          </p:nvPr>
        </p:nvSpPr>
        <p:spPr>
          <a:xfrm>
            <a:off x="7630198" y="841248"/>
            <a:ext cx="4561801" cy="4395771"/>
          </a:xfrm>
        </p:spPr>
        <p:txBody>
          <a:bodyPr>
            <a:normAutofit/>
          </a:bodyPr>
          <a:lstStyle>
            <a:lvl1pPr>
              <a:buNone/>
              <a:defRPr sz="1800"/>
            </a:lvl1pPr>
          </a:lstStyle>
          <a:p>
            <a:endParaRPr lang="en-US"/>
          </a:p>
        </p:txBody>
      </p:sp>
      <p:pic>
        <p:nvPicPr>
          <p:cNvPr id="10" name="Picture 9" descr="SDTA_Logo-4c.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71371" y="5818760"/>
            <a:ext cx="1341120" cy="806768"/>
          </a:xfrm>
          <a:prstGeom prst="rect">
            <a:avLst/>
          </a:prstGeom>
        </p:spPr>
      </p:pic>
    </p:spTree>
    <p:extLst>
      <p:ext uri="{BB962C8B-B14F-4D97-AF65-F5344CB8AC3E}">
        <p14:creationId xmlns:p14="http://schemas.microsoft.com/office/powerpoint/2010/main" val="3884611628"/>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cSld name="Boxed Title &amp; Lg Text on Teal">
    <p:spTree>
      <p:nvGrpSpPr>
        <p:cNvPr id="1" name="Shape 91"/>
        <p:cNvGrpSpPr/>
        <p:nvPr/>
      </p:nvGrpSpPr>
      <p:grpSpPr>
        <a:xfrm>
          <a:off x="0" y="0"/>
          <a:ext cx="0" cy="0"/>
          <a:chOff x="0" y="0"/>
          <a:chExt cx="0" cy="0"/>
        </a:xfrm>
      </p:grpSpPr>
      <p:sp>
        <p:nvSpPr>
          <p:cNvPr id="92" name="Shape 92"/>
          <p:cNvSpPr/>
          <p:nvPr/>
        </p:nvSpPr>
        <p:spPr>
          <a:xfrm>
            <a:off x="0" y="0"/>
            <a:ext cx="12192000" cy="6858000"/>
          </a:xfrm>
          <a:prstGeom prst="rect">
            <a:avLst/>
          </a:prstGeom>
          <a:solidFill>
            <a:schemeClr val="accent3"/>
          </a:solidFill>
          <a:ln>
            <a:noFill/>
          </a:ln>
        </p:spPr>
        <p:txBody>
          <a:bodyPr wrap="square" lIns="121900" tIns="60933" rIns="121900" bIns="60933" anchor="ctr" anchorCtr="0">
            <a:noAutofit/>
          </a:bodyPr>
          <a:lstStyle/>
          <a:p>
            <a:pPr marL="0" marR="0" lvl="0" indent="0" algn="ctr" rtl="0">
              <a:spcBef>
                <a:spcPts val="0"/>
              </a:spcBef>
              <a:buNone/>
            </a:pPr>
            <a:endParaRPr sz="2400">
              <a:solidFill>
                <a:schemeClr val="lt1"/>
              </a:solidFill>
              <a:latin typeface="Lato Light"/>
              <a:ea typeface="Lato Light"/>
              <a:cs typeface="Lato Light"/>
              <a:sym typeface="Lato Light"/>
            </a:endParaRPr>
          </a:p>
        </p:txBody>
      </p:sp>
      <p:sp>
        <p:nvSpPr>
          <p:cNvPr id="93" name="Shape 93"/>
          <p:cNvSpPr txBox="1">
            <a:spLocks noGrp="1"/>
          </p:cNvSpPr>
          <p:nvPr>
            <p:ph type="title"/>
          </p:nvPr>
        </p:nvSpPr>
        <p:spPr>
          <a:xfrm>
            <a:off x="2912283" y="527935"/>
            <a:ext cx="6363205" cy="622392"/>
          </a:xfrm>
          <a:prstGeom prst="rect">
            <a:avLst/>
          </a:prstGeom>
          <a:noFill/>
          <a:ln w="9525" cap="flat" cmpd="sng">
            <a:solidFill>
              <a:srgbClr val="FFFFFF"/>
            </a:solidFill>
            <a:prstDash val="solid"/>
            <a:round/>
            <a:headEnd type="none" w="med" len="med"/>
            <a:tailEnd type="none" w="med" len="med"/>
          </a:ln>
        </p:spPr>
        <p:txBody>
          <a:bodyPr wrap="square" lIns="91425" tIns="91425" rIns="91425" bIns="91425" anchor="t" anchorCtr="0"/>
          <a:lstStyle>
            <a:lvl1pPr marL="0" marR="0" lvl="0" indent="0" algn="ctr" rtl="0">
              <a:lnSpc>
                <a:spcPct val="90000"/>
              </a:lnSpc>
              <a:spcBef>
                <a:spcPts val="0"/>
              </a:spcBef>
              <a:buClr>
                <a:srgbClr val="FFFFFF"/>
              </a:buClr>
              <a:buSzPts val="2000"/>
              <a:buFont typeface="Lato"/>
              <a:buNone/>
              <a:defRPr sz="2667" b="1" i="0" u="none" strike="noStrike" cap="none">
                <a:solidFill>
                  <a:srgbClr val="FFFFFF"/>
                </a:solidFill>
                <a:latin typeface="Lato"/>
                <a:ea typeface="Lato"/>
                <a:cs typeface="Lato"/>
                <a:sym typeface="Lato"/>
              </a:defRPr>
            </a:lvl1pPr>
            <a:lvl2pPr lvl="1" indent="0">
              <a:spcBef>
                <a:spcPts val="0"/>
              </a:spcBef>
              <a:buSzPts val="1400"/>
              <a:buNone/>
              <a:defRPr sz="2400"/>
            </a:lvl2pPr>
            <a:lvl3pPr lvl="2" indent="0">
              <a:spcBef>
                <a:spcPts val="0"/>
              </a:spcBef>
              <a:buSzPts val="1400"/>
              <a:buNone/>
              <a:defRPr sz="2400"/>
            </a:lvl3pPr>
            <a:lvl4pPr lvl="3" indent="0">
              <a:spcBef>
                <a:spcPts val="0"/>
              </a:spcBef>
              <a:buSzPts val="1400"/>
              <a:buNone/>
              <a:defRPr sz="2400"/>
            </a:lvl4pPr>
            <a:lvl5pPr lvl="4" indent="0">
              <a:spcBef>
                <a:spcPts val="0"/>
              </a:spcBef>
              <a:buSzPts val="1400"/>
              <a:buNone/>
              <a:defRPr sz="2400"/>
            </a:lvl5pPr>
            <a:lvl6pPr lvl="5" indent="0">
              <a:spcBef>
                <a:spcPts val="0"/>
              </a:spcBef>
              <a:buSzPts val="1400"/>
              <a:buNone/>
              <a:defRPr sz="2400"/>
            </a:lvl6pPr>
            <a:lvl7pPr lvl="6" indent="0">
              <a:spcBef>
                <a:spcPts val="0"/>
              </a:spcBef>
              <a:buSzPts val="1400"/>
              <a:buNone/>
              <a:defRPr sz="2400"/>
            </a:lvl7pPr>
            <a:lvl8pPr lvl="7" indent="0">
              <a:spcBef>
                <a:spcPts val="0"/>
              </a:spcBef>
              <a:buSzPts val="1400"/>
              <a:buNone/>
              <a:defRPr sz="2400"/>
            </a:lvl8pPr>
            <a:lvl9pPr lvl="8" indent="0">
              <a:spcBef>
                <a:spcPts val="0"/>
              </a:spcBef>
              <a:buSzPts val="1400"/>
              <a:buNone/>
              <a:defRPr sz="2400"/>
            </a:lvl9pPr>
          </a:lstStyle>
          <a:p>
            <a:endParaRPr/>
          </a:p>
        </p:txBody>
      </p:sp>
      <p:sp>
        <p:nvSpPr>
          <p:cNvPr id="94" name="Shape 94"/>
          <p:cNvSpPr txBox="1">
            <a:spLocks noGrp="1"/>
          </p:cNvSpPr>
          <p:nvPr>
            <p:ph type="body" idx="1"/>
          </p:nvPr>
        </p:nvSpPr>
        <p:spPr>
          <a:xfrm>
            <a:off x="395818" y="1397000"/>
            <a:ext cx="11396133" cy="4334933"/>
          </a:xfrm>
          <a:prstGeom prst="rect">
            <a:avLst/>
          </a:prstGeom>
          <a:noFill/>
          <a:ln>
            <a:noFill/>
          </a:ln>
        </p:spPr>
        <p:txBody>
          <a:bodyPr wrap="square" lIns="91425" tIns="91425" rIns="91425" bIns="91425" anchor="ctr" anchorCtr="0"/>
          <a:lstStyle>
            <a:lvl1pPr marL="457189" marR="0" lvl="0" indent="-50799" algn="ctr" rtl="0">
              <a:lnSpc>
                <a:spcPct val="90000"/>
              </a:lnSpc>
              <a:spcBef>
                <a:spcPts val="800"/>
              </a:spcBef>
              <a:buClr>
                <a:srgbClr val="FFFFFF"/>
              </a:buClr>
              <a:buSzPts val="4800"/>
              <a:buFont typeface="Arial"/>
              <a:buChar char="•"/>
              <a:defRPr sz="6400" b="0" i="0" u="none" strike="noStrike" cap="none">
                <a:solidFill>
                  <a:srgbClr val="FFFFFF"/>
                </a:solidFill>
                <a:latin typeface="Lato Light"/>
                <a:ea typeface="Lato Light"/>
                <a:cs typeface="Lato Light"/>
                <a:sym typeface="Lato Light"/>
              </a:defRPr>
            </a:lvl1pPr>
            <a:lvl2pPr marL="457189" marR="0" lvl="1" indent="-121917" algn="ctr" rtl="0">
              <a:lnSpc>
                <a:spcPct val="90000"/>
              </a:lnSpc>
              <a:spcBef>
                <a:spcPts val="800"/>
              </a:spcBef>
              <a:buClr>
                <a:srgbClr val="FFFFFF"/>
              </a:buClr>
              <a:buSzPts val="3960"/>
              <a:buFont typeface="Merriweather Sans"/>
              <a:buChar char="–"/>
              <a:defRPr sz="5867" b="0" i="0" u="none" strike="noStrike" cap="none">
                <a:solidFill>
                  <a:srgbClr val="FFFFFF"/>
                </a:solidFill>
                <a:latin typeface="Lato Light"/>
                <a:ea typeface="Lato Light"/>
                <a:cs typeface="Lato Light"/>
                <a:sym typeface="Lato Light"/>
              </a:defRPr>
            </a:lvl2pPr>
            <a:lvl3pPr marL="380990" marR="0" lvl="2" indent="-42332" algn="ctr" rtl="0">
              <a:lnSpc>
                <a:spcPct val="90000"/>
              </a:lnSpc>
              <a:spcBef>
                <a:spcPts val="800"/>
              </a:spcBef>
              <a:buClr>
                <a:srgbClr val="FFFFFF"/>
              </a:buClr>
              <a:buSzPts val="4000"/>
              <a:buFont typeface="Arial"/>
              <a:buChar char="•"/>
              <a:defRPr sz="5333" b="0" i="0" u="none" strike="noStrike" cap="none">
                <a:solidFill>
                  <a:srgbClr val="FFFFFF"/>
                </a:solidFill>
                <a:latin typeface="Lato Light"/>
                <a:ea typeface="Lato Light"/>
                <a:cs typeface="Lato Light"/>
                <a:sym typeface="Lato Light"/>
              </a:defRPr>
            </a:lvl3pPr>
            <a:lvl4pPr marL="457189" marR="0" lvl="3" indent="-182874" algn="ctr" rtl="0">
              <a:lnSpc>
                <a:spcPct val="90000"/>
              </a:lnSpc>
              <a:spcBef>
                <a:spcPts val="800"/>
              </a:spcBef>
              <a:buClr>
                <a:srgbClr val="FFFFFF"/>
              </a:buClr>
              <a:buSzPts val="3240"/>
              <a:buFont typeface="Merriweather Sans"/>
              <a:buChar char="–"/>
              <a:defRPr sz="4800" b="0" i="0" u="none" strike="noStrike" cap="none">
                <a:solidFill>
                  <a:srgbClr val="FFFFFF"/>
                </a:solidFill>
                <a:latin typeface="Lato Light"/>
                <a:ea typeface="Lato Light"/>
                <a:cs typeface="Lato Light"/>
                <a:sym typeface="Lato Light"/>
              </a:defRPr>
            </a:lvl4pPr>
            <a:lvl5pPr marL="380990" marR="0" lvl="4" indent="-110064" algn="ctr" rtl="0">
              <a:lnSpc>
                <a:spcPct val="90000"/>
              </a:lnSpc>
              <a:spcBef>
                <a:spcPts val="800"/>
              </a:spcBef>
              <a:buClr>
                <a:srgbClr val="FFFFFF"/>
              </a:buClr>
              <a:buSzPts val="3200"/>
              <a:buFont typeface="Arial"/>
              <a:buChar char="•"/>
              <a:defRPr sz="4267" b="0" i="0" u="none" strike="noStrike" cap="none">
                <a:solidFill>
                  <a:srgbClr val="FFFFFF"/>
                </a:solidFill>
                <a:latin typeface="Lato Light"/>
                <a:ea typeface="Lato Light"/>
                <a:cs typeface="Lato Light"/>
                <a:sym typeface="Lato Light"/>
              </a:defRPr>
            </a:lvl5pPr>
            <a:lvl6pPr marL="3352716" marR="0" lvl="5" indent="-135463" algn="l" rtl="0">
              <a:spcBef>
                <a:spcPts val="533"/>
              </a:spcBef>
              <a:buClr>
                <a:schemeClr val="dk1"/>
              </a:buClr>
              <a:buSzPts val="2000"/>
              <a:buFont typeface="Arial"/>
              <a:buChar char="•"/>
              <a:defRPr sz="2667" b="0" i="0" u="none" strike="noStrike" cap="none">
                <a:solidFill>
                  <a:schemeClr val="dk1"/>
                </a:solidFill>
                <a:latin typeface="Lato Light"/>
                <a:ea typeface="Lato Light"/>
                <a:cs typeface="Lato Light"/>
                <a:sym typeface="Lato Light"/>
              </a:defRPr>
            </a:lvl6pPr>
            <a:lvl7pPr marL="3962301" marR="0" lvl="6" indent="-135463" algn="l" rtl="0">
              <a:spcBef>
                <a:spcPts val="533"/>
              </a:spcBef>
              <a:buClr>
                <a:schemeClr val="dk1"/>
              </a:buClr>
              <a:buSzPts val="2000"/>
              <a:buFont typeface="Arial"/>
              <a:buChar char="•"/>
              <a:defRPr sz="2667" b="0" i="0" u="none" strike="noStrike" cap="none">
                <a:solidFill>
                  <a:schemeClr val="dk1"/>
                </a:solidFill>
                <a:latin typeface="Lato Light"/>
                <a:ea typeface="Lato Light"/>
                <a:cs typeface="Lato Light"/>
                <a:sym typeface="Lato Light"/>
              </a:defRPr>
            </a:lvl7pPr>
            <a:lvl8pPr marL="4571886" marR="0" lvl="7" indent="-135463" algn="l" rtl="0">
              <a:spcBef>
                <a:spcPts val="533"/>
              </a:spcBef>
              <a:buClr>
                <a:schemeClr val="dk1"/>
              </a:buClr>
              <a:buSzPts val="2000"/>
              <a:buFont typeface="Arial"/>
              <a:buChar char="•"/>
              <a:defRPr sz="2667" b="0" i="0" u="none" strike="noStrike" cap="none">
                <a:solidFill>
                  <a:schemeClr val="dk1"/>
                </a:solidFill>
                <a:latin typeface="Lato Light"/>
                <a:ea typeface="Lato Light"/>
                <a:cs typeface="Lato Light"/>
                <a:sym typeface="Lato Light"/>
              </a:defRPr>
            </a:lvl8pPr>
            <a:lvl9pPr marL="5181470" marR="0" lvl="8" indent="-135463" algn="l" rtl="0">
              <a:spcBef>
                <a:spcPts val="533"/>
              </a:spcBef>
              <a:buClr>
                <a:schemeClr val="dk1"/>
              </a:buClr>
              <a:buSzPts val="2000"/>
              <a:buFont typeface="Arial"/>
              <a:buChar char="•"/>
              <a:defRPr sz="2667" b="0" i="0" u="none" strike="noStrike" cap="none">
                <a:solidFill>
                  <a:schemeClr val="dk1"/>
                </a:solidFill>
                <a:latin typeface="Lato Light"/>
                <a:ea typeface="Lato Light"/>
                <a:cs typeface="Lato Light"/>
                <a:sym typeface="Lato Light"/>
              </a:defRPr>
            </a:lvl9pPr>
          </a:lstStyle>
          <a:p>
            <a:endParaRPr/>
          </a:p>
        </p:txBody>
      </p:sp>
    </p:spTree>
    <p:extLst>
      <p:ext uri="{BB962C8B-B14F-4D97-AF65-F5344CB8AC3E}">
        <p14:creationId xmlns:p14="http://schemas.microsoft.com/office/powerpoint/2010/main" val="40285553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8133144" y="0"/>
            <a:ext cx="4058856" cy="219456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1" y="365126"/>
            <a:ext cx="6754791" cy="1173671"/>
          </a:xfrm>
        </p:spPr>
        <p:txBody>
          <a:bodyPr/>
          <a:lstStyle>
            <a:lvl1pPr>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6754283" cy="567699"/>
          </a:xfrm>
        </p:spPr>
        <p:txBody>
          <a:bodyPr>
            <a:noAutofit/>
          </a:bodyPr>
          <a:lstStyle>
            <a:lvl1pPr marL="0" indent="0">
              <a:buFontTx/>
              <a:buNone/>
              <a:defRPr sz="2667"/>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6754283" cy="3503084"/>
          </a:xfrm>
        </p:spPr>
        <p:txBody>
          <a:bodyPr/>
          <a:lstStyle>
            <a:lvl1pPr>
              <a:lnSpc>
                <a:spcPct val="90000"/>
              </a:lnSpc>
              <a:spcBef>
                <a:spcPts val="1200"/>
              </a:spcBef>
              <a:defRPr/>
            </a:lvl1pPr>
            <a:lvl2pPr>
              <a:lnSpc>
                <a:spcPct val="90000"/>
              </a:lnSpc>
              <a:spcBef>
                <a:spcPts val="1200"/>
              </a:spcBef>
              <a:defRPr/>
            </a:lvl2pPr>
            <a:lvl3pPr>
              <a:lnSpc>
                <a:spcPct val="90000"/>
              </a:lnSpc>
              <a:spcBef>
                <a:spcPts val="1200"/>
              </a:spcBef>
              <a:defRPr/>
            </a:lvl3pPr>
            <a:lvl4pPr>
              <a:lnSpc>
                <a:spcPct val="90000"/>
              </a:lnSpc>
              <a:spcBef>
                <a:spcPts val="1200"/>
              </a:spcBef>
              <a:defRPr/>
            </a:lvl4pPr>
            <a:lvl5pPr>
              <a:lnSpc>
                <a:spcPct val="90000"/>
              </a:lnSpc>
              <a:spcBef>
                <a:spcPts val="1200"/>
              </a:spcBef>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8133144" y="2331720"/>
            <a:ext cx="4058856" cy="219456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133144" y="4663440"/>
            <a:ext cx="4058856" cy="219456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pic>
        <p:nvPicPr>
          <p:cNvPr id="12" name="Picture 11">
            <a:extLst>
              <a:ext uri="{FF2B5EF4-FFF2-40B4-BE49-F238E27FC236}">
                <a16:creationId xmlns:a16="http://schemas.microsoft.com/office/drawing/2014/main" id="{B48DC6AC-D478-4287-B889-5C66B33FE40C}"/>
              </a:ext>
            </a:extLst>
          </p:cNvPr>
          <p:cNvPicPr preferRelativeResize="0">
            <a:picLocks/>
          </p:cNvPicPr>
          <p:nvPr userDrawn="1"/>
        </p:nvPicPr>
        <p:blipFill>
          <a:blip r:embed="rId2"/>
          <a:stretch>
            <a:fillRect/>
          </a:stretch>
        </p:blipFill>
        <p:spPr>
          <a:xfrm rot="5400000" flipV="1">
            <a:off x="-2785872" y="3368040"/>
            <a:ext cx="5693664" cy="121920"/>
          </a:xfrm>
          <a:prstGeom prst="rect">
            <a:avLst/>
          </a:prstGeom>
        </p:spPr>
      </p:pic>
    </p:spTree>
    <p:extLst>
      <p:ext uri="{BB962C8B-B14F-4D97-AF65-F5344CB8AC3E}">
        <p14:creationId xmlns:p14="http://schemas.microsoft.com/office/powerpoint/2010/main" val="65130243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obj">
  <p:cSld name="Title and Content Option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D58407B-7AD8-40C4-8FCF-3B19EFBD002F}" type="datetimeFigureOut">
              <a:rPr lang="en-US" smtClean="0"/>
              <a:pPr/>
              <a:t>5/28/2021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18D478-78EB-47DD-9B51-BFE1967415C9}" type="slidenum">
              <a:rPr lang="en-US" smtClean="0"/>
              <a:pPr/>
              <a:t>‹#›</a:t>
            </a:fld>
            <a:endParaRPr lang="en-US" dirty="0"/>
          </a:p>
        </p:txBody>
      </p:sp>
      <p:pic>
        <p:nvPicPr>
          <p:cNvPr id="9" name="Picture 8" descr="SDTA_Logo-4c.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71371" y="5818760"/>
            <a:ext cx="1341120" cy="806768"/>
          </a:xfrm>
          <a:prstGeom prst="rect">
            <a:avLst/>
          </a:prstGeom>
        </p:spPr>
      </p:pic>
    </p:spTree>
    <p:extLst>
      <p:ext uri="{BB962C8B-B14F-4D97-AF65-F5344CB8AC3E}">
        <p14:creationId xmlns:p14="http://schemas.microsoft.com/office/powerpoint/2010/main" val="1451554248"/>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userDrawn="1">
  <p:cSld name="1_Title Slide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546EB4-A292-6349-A16A-F7149A9CD8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6885093"/>
          </a:xfrm>
          <a:prstGeom prst="rect">
            <a:avLst/>
          </a:prstGeom>
        </p:spPr>
      </p:pic>
      <p:pic>
        <p:nvPicPr>
          <p:cNvPr id="6" name="Picture 5">
            <a:extLst>
              <a:ext uri="{FF2B5EF4-FFF2-40B4-BE49-F238E27FC236}">
                <a16:creationId xmlns:a16="http://schemas.microsoft.com/office/drawing/2014/main" id="{032EF69B-E4D1-4166-B08E-6B694631EEFA}"/>
              </a:ext>
            </a:extLst>
          </p:cNvPr>
          <p:cNvPicPr preferRelativeResize="0">
            <a:picLocks/>
          </p:cNvPicPr>
          <p:nvPr userDrawn="1"/>
        </p:nvPicPr>
        <p:blipFill>
          <a:blip r:embed="rId4" cstate="screen">
            <a:extLst>
              <a:ext uri="{28A0092B-C50C-407E-A947-70E740481C1C}">
                <a14:useLocalDpi xmlns:a14="http://schemas.microsoft.com/office/drawing/2010/main"/>
              </a:ext>
            </a:extLst>
          </a:blip>
          <a:stretch>
            <a:fillRect/>
          </a:stretch>
        </p:blipFill>
        <p:spPr>
          <a:xfrm rot="5400000" flipV="1">
            <a:off x="9293999" y="3368040"/>
            <a:ext cx="5693664" cy="121920"/>
          </a:xfrm>
          <a:prstGeom prst="rect">
            <a:avLst/>
          </a:prstGeom>
        </p:spPr>
      </p:pic>
      <p:sp>
        <p:nvSpPr>
          <p:cNvPr id="7" name="Title 1"/>
          <p:cNvSpPr>
            <a:spLocks noGrp="1"/>
          </p:cNvSpPr>
          <p:nvPr>
            <p:ph type="ctrTitle" hasCustomPrompt="1"/>
          </p:nvPr>
        </p:nvSpPr>
        <p:spPr>
          <a:xfrm>
            <a:off x="799199" y="1148170"/>
            <a:ext cx="5023104" cy="1311493"/>
          </a:xfrm>
        </p:spPr>
        <p:txBody>
          <a:bodyPr tIns="0" bIns="0" anchor="ctr" anchorCtr="0">
            <a:normAutofit/>
          </a:bodyPr>
          <a:lstStyle>
            <a:lvl1pPr algn="l">
              <a:lnSpc>
                <a:spcPct val="80000"/>
              </a:lnSpc>
              <a:defRPr sz="4267" b="1">
                <a:solidFill>
                  <a:schemeClr val="bg1"/>
                </a:solidFill>
              </a:defRPr>
            </a:lvl1pPr>
          </a:lstStyle>
          <a:p>
            <a:r>
              <a:rPr lang="en-US" dirty="0"/>
              <a:t>TITLE</a:t>
            </a:r>
          </a:p>
        </p:txBody>
      </p:sp>
      <p:pic>
        <p:nvPicPr>
          <p:cNvPr id="11" name="Picture 10">
            <a:extLst>
              <a:ext uri="{FF2B5EF4-FFF2-40B4-BE49-F238E27FC236}">
                <a16:creationId xmlns:a16="http://schemas.microsoft.com/office/drawing/2014/main" id="{92C401A4-7508-4745-9E3E-6A16C044A68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926498" y="5156336"/>
            <a:ext cx="1513599" cy="1217320"/>
          </a:xfrm>
          <a:prstGeom prst="rect">
            <a:avLst/>
          </a:prstGeom>
          <a:effectLst/>
        </p:spPr>
      </p:pic>
    </p:spTree>
    <p:extLst>
      <p:ext uri="{BB962C8B-B14F-4D97-AF65-F5344CB8AC3E}">
        <p14:creationId xmlns:p14="http://schemas.microsoft.com/office/powerpoint/2010/main" val="122883027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80DFB0-6360-4E35-9A46-5396DF8633DA}"/>
              </a:ext>
            </a:extLst>
          </p:cNvPr>
          <p:cNvSpPr>
            <a:spLocks noGrp="1"/>
          </p:cNvSpPr>
          <p:nvPr>
            <p:ph type="dt" sz="half" idx="10"/>
          </p:nvPr>
        </p:nvSpPr>
        <p:spPr/>
        <p:txBody>
          <a:bodyPr/>
          <a:lstStyle/>
          <a:p>
            <a:fld id="{7FF5B438-F0B4-40FE-B841-C93A43AA0DAD}" type="datetimeFigureOut">
              <a:rPr lang="en-US" smtClean="0"/>
              <a:t>5/28/2021</a:t>
            </a:fld>
            <a:endParaRPr lang="en-US"/>
          </a:p>
        </p:txBody>
      </p:sp>
      <p:sp>
        <p:nvSpPr>
          <p:cNvPr id="3" name="Footer Placeholder 2">
            <a:extLst>
              <a:ext uri="{FF2B5EF4-FFF2-40B4-BE49-F238E27FC236}">
                <a16:creationId xmlns:a16="http://schemas.microsoft.com/office/drawing/2014/main" id="{D2C485B3-EA3A-4E80-A00A-6250DCC14F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9D002C-4E24-4929-9C52-117CB90EE7DF}"/>
              </a:ext>
            </a:extLst>
          </p:cNvPr>
          <p:cNvSpPr>
            <a:spLocks noGrp="1"/>
          </p:cNvSpPr>
          <p:nvPr>
            <p:ph type="sldNum" sz="quarter" idx="12"/>
          </p:nvPr>
        </p:nvSpPr>
        <p:spPr/>
        <p:txBody>
          <a:bodyPr/>
          <a:lstStyle/>
          <a:p>
            <a:fld id="{902AD938-D342-4A0A-8DF9-33D120A0F891}" type="slidenum">
              <a:rPr lang="en-US" smtClean="0"/>
              <a:t>‹#›</a:t>
            </a:fld>
            <a:endParaRPr lang="en-US"/>
          </a:p>
        </p:txBody>
      </p:sp>
    </p:spTree>
    <p:extLst>
      <p:ext uri="{BB962C8B-B14F-4D97-AF65-F5344CB8AC3E}">
        <p14:creationId xmlns:p14="http://schemas.microsoft.com/office/powerpoint/2010/main" val="228137650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9">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ACD21FF-2B45-0A4B-BA34-4CEC5105C6B7}" type="slidenum">
              <a:rPr lang="en-US" smtClean="0"/>
              <a:t>‹#›</a:t>
            </a:fld>
            <a:endParaRPr lang="en-US"/>
          </a:p>
        </p:txBody>
      </p:sp>
      <p:sp>
        <p:nvSpPr>
          <p:cNvPr id="4" name="Text Placeholder 12">
            <a:extLst>
              <a:ext uri="{FF2B5EF4-FFF2-40B4-BE49-F238E27FC236}">
                <a16:creationId xmlns:a16="http://schemas.microsoft.com/office/drawing/2014/main" id="{823A3DF6-3B13-4991-B1E7-A28A8C610A3E}"/>
              </a:ext>
            </a:extLst>
          </p:cNvPr>
          <p:cNvSpPr>
            <a:spLocks noGrp="1"/>
          </p:cNvSpPr>
          <p:nvPr>
            <p:ph type="body" sz="quarter" idx="10" hasCustomPrompt="1"/>
          </p:nvPr>
        </p:nvSpPr>
        <p:spPr>
          <a:xfrm>
            <a:off x="609600" y="1356988"/>
            <a:ext cx="10850880" cy="567699"/>
          </a:xfrm>
        </p:spPr>
        <p:txBody>
          <a:bodyPr>
            <a:noAutofit/>
          </a:bodyPr>
          <a:lstStyle>
            <a:lvl1pPr marL="0" indent="0">
              <a:buFontTx/>
              <a:buNone/>
              <a:defRPr sz="2000">
                <a:solidFill>
                  <a:schemeClr val="tx2"/>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en-US" dirty="0"/>
              <a:t>Subhead</a:t>
            </a:r>
          </a:p>
        </p:txBody>
      </p:sp>
      <p:sp>
        <p:nvSpPr>
          <p:cNvPr id="3" name="Title 2">
            <a:extLst>
              <a:ext uri="{FF2B5EF4-FFF2-40B4-BE49-F238E27FC236}">
                <a16:creationId xmlns:a16="http://schemas.microsoft.com/office/drawing/2014/main" id="{6A327F83-0F28-4152-987A-51247237B55D}"/>
              </a:ext>
            </a:extLst>
          </p:cNvPr>
          <p:cNvSpPr>
            <a:spLocks noGrp="1"/>
          </p:cNvSpPr>
          <p:nvPr>
            <p:ph type="title" hasCustomPrompt="1"/>
          </p:nvPr>
        </p:nvSpPr>
        <p:spPr>
          <a:xfrm>
            <a:off x="609601" y="365127"/>
            <a:ext cx="10515600" cy="975360"/>
          </a:xfrm>
        </p:spPr>
        <p:txBody>
          <a:bodyPr/>
          <a:lstStyle>
            <a:lvl1pPr>
              <a:defRPr/>
            </a:lvl1pPr>
          </a:lstStyle>
          <a:p>
            <a:r>
              <a:rPr lang="en-US" dirty="0"/>
              <a:t>Title</a:t>
            </a:r>
          </a:p>
        </p:txBody>
      </p:sp>
    </p:spTree>
    <p:extLst>
      <p:ext uri="{BB962C8B-B14F-4D97-AF65-F5344CB8AC3E}">
        <p14:creationId xmlns:p14="http://schemas.microsoft.com/office/powerpoint/2010/main" val="263694348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2_Blank Gray">
  <p:cSld name="2_Blank Gray">
    <p:bg>
      <p:bgPr>
        <a:solidFill>
          <a:srgbClr val="B0D9DC"/>
        </a:solidFill>
        <a:effectLst/>
      </p:bgPr>
    </p:bg>
    <p:spTree>
      <p:nvGrpSpPr>
        <p:cNvPr id="1" name="Shape 580"/>
        <p:cNvGrpSpPr/>
        <p:nvPr/>
      </p:nvGrpSpPr>
      <p:grpSpPr>
        <a:xfrm>
          <a:off x="0" y="0"/>
          <a:ext cx="0" cy="0"/>
          <a:chOff x="0" y="0"/>
          <a:chExt cx="0" cy="0"/>
        </a:xfrm>
      </p:grpSpPr>
      <p:sp>
        <p:nvSpPr>
          <p:cNvPr id="581" name="Google Shape;581;p83"/>
          <p:cNvSpPr txBox="1">
            <a:spLocks noGrp="1"/>
          </p:cNvSpPr>
          <p:nvPr>
            <p:ph type="ftr" idx="11"/>
          </p:nvPr>
        </p:nvSpPr>
        <p:spPr>
          <a:xfrm>
            <a:off x="609601" y="6492876"/>
            <a:ext cx="10448260" cy="92075"/>
          </a:xfrm>
          <a:prstGeom prst="rect">
            <a:avLst/>
          </a:prstGeom>
          <a:noFill/>
          <a:ln>
            <a:noFill/>
          </a:ln>
        </p:spPr>
        <p:txBody>
          <a:bodyPr spcFirstLastPara="1" wrap="square" lIns="91425" tIns="0" rIns="0" bIns="0" anchor="b" anchorCtr="0">
            <a:noAutofit/>
          </a:bodyPr>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2" name="Google Shape;582;p83"/>
          <p:cNvSpPr txBox="1">
            <a:spLocks noGrp="1"/>
          </p:cNvSpPr>
          <p:nvPr>
            <p:ph type="sldNum" idx="12"/>
          </p:nvPr>
        </p:nvSpPr>
        <p:spPr>
          <a:xfrm>
            <a:off x="11462712" y="6492875"/>
            <a:ext cx="729288" cy="92075"/>
          </a:xfrm>
          <a:prstGeom prst="rect">
            <a:avLst/>
          </a:prstGeom>
          <a:noFill/>
          <a:ln>
            <a:noFill/>
          </a:ln>
        </p:spPr>
        <p:txBody>
          <a:bodyPr spcFirstLastPara="1" wrap="square" lIns="0" tIns="0" rIns="0" bIns="0" anchor="ctr" anchorCtr="0">
            <a:noAutofit/>
          </a:bodyPr>
          <a:lstStyle>
            <a:lvl1pPr marL="0" lvl="0" indent="0" algn="ctr">
              <a:spcBef>
                <a:spcPts val="0"/>
              </a:spcBef>
              <a:buNone/>
              <a:defRPr sz="800" b="1" i="0" u="none" strike="noStrike" cap="none">
                <a:solidFill>
                  <a:schemeClr val="dk1"/>
                </a:solidFill>
                <a:latin typeface="Montserrat"/>
                <a:ea typeface="Montserrat"/>
                <a:cs typeface="Montserrat"/>
                <a:sym typeface="Montserrat"/>
              </a:defRPr>
            </a:lvl1pPr>
            <a:lvl2pPr marL="0" lvl="1" indent="0" algn="ctr">
              <a:spcBef>
                <a:spcPts val="0"/>
              </a:spcBef>
              <a:buNone/>
              <a:defRPr sz="800" b="1" i="0" u="none" strike="noStrike" cap="none">
                <a:solidFill>
                  <a:schemeClr val="dk1"/>
                </a:solidFill>
                <a:latin typeface="Montserrat"/>
                <a:ea typeface="Montserrat"/>
                <a:cs typeface="Montserrat"/>
                <a:sym typeface="Montserrat"/>
              </a:defRPr>
            </a:lvl2pPr>
            <a:lvl3pPr marL="0" lvl="2" indent="0" algn="ctr">
              <a:spcBef>
                <a:spcPts val="0"/>
              </a:spcBef>
              <a:buNone/>
              <a:defRPr sz="800" b="1" i="0" u="none" strike="noStrike" cap="none">
                <a:solidFill>
                  <a:schemeClr val="dk1"/>
                </a:solidFill>
                <a:latin typeface="Montserrat"/>
                <a:ea typeface="Montserrat"/>
                <a:cs typeface="Montserrat"/>
                <a:sym typeface="Montserrat"/>
              </a:defRPr>
            </a:lvl3pPr>
            <a:lvl4pPr marL="0" lvl="3" indent="0" algn="ctr">
              <a:spcBef>
                <a:spcPts val="0"/>
              </a:spcBef>
              <a:buNone/>
              <a:defRPr sz="800" b="1" i="0" u="none" strike="noStrike" cap="none">
                <a:solidFill>
                  <a:schemeClr val="dk1"/>
                </a:solidFill>
                <a:latin typeface="Montserrat"/>
                <a:ea typeface="Montserrat"/>
                <a:cs typeface="Montserrat"/>
                <a:sym typeface="Montserrat"/>
              </a:defRPr>
            </a:lvl4pPr>
            <a:lvl5pPr marL="0" lvl="4" indent="0" algn="ctr">
              <a:spcBef>
                <a:spcPts val="0"/>
              </a:spcBef>
              <a:buNone/>
              <a:defRPr sz="800" b="1" i="0" u="none" strike="noStrike" cap="none">
                <a:solidFill>
                  <a:schemeClr val="dk1"/>
                </a:solidFill>
                <a:latin typeface="Montserrat"/>
                <a:ea typeface="Montserrat"/>
                <a:cs typeface="Montserrat"/>
                <a:sym typeface="Montserrat"/>
              </a:defRPr>
            </a:lvl5pPr>
            <a:lvl6pPr marL="0" lvl="5" indent="0" algn="ctr">
              <a:spcBef>
                <a:spcPts val="0"/>
              </a:spcBef>
              <a:buNone/>
              <a:defRPr sz="800" b="1" i="0" u="none" strike="noStrike" cap="none">
                <a:solidFill>
                  <a:schemeClr val="dk1"/>
                </a:solidFill>
                <a:latin typeface="Montserrat"/>
                <a:ea typeface="Montserrat"/>
                <a:cs typeface="Montserrat"/>
                <a:sym typeface="Montserrat"/>
              </a:defRPr>
            </a:lvl6pPr>
            <a:lvl7pPr marL="0" lvl="6" indent="0" algn="ctr">
              <a:spcBef>
                <a:spcPts val="0"/>
              </a:spcBef>
              <a:buNone/>
              <a:defRPr sz="800" b="1" i="0" u="none" strike="noStrike" cap="none">
                <a:solidFill>
                  <a:schemeClr val="dk1"/>
                </a:solidFill>
                <a:latin typeface="Montserrat"/>
                <a:ea typeface="Montserrat"/>
                <a:cs typeface="Montserrat"/>
                <a:sym typeface="Montserrat"/>
              </a:defRPr>
            </a:lvl7pPr>
            <a:lvl8pPr marL="0" lvl="7" indent="0" algn="ctr">
              <a:spcBef>
                <a:spcPts val="0"/>
              </a:spcBef>
              <a:buNone/>
              <a:defRPr sz="800" b="1" i="0" u="none" strike="noStrike" cap="none">
                <a:solidFill>
                  <a:schemeClr val="dk1"/>
                </a:solidFill>
                <a:latin typeface="Montserrat"/>
                <a:ea typeface="Montserrat"/>
                <a:cs typeface="Montserrat"/>
                <a:sym typeface="Montserrat"/>
              </a:defRPr>
            </a:lvl8pPr>
            <a:lvl9pPr marL="0" lvl="8" indent="0" algn="ctr">
              <a:spcBef>
                <a:spcPts val="0"/>
              </a:spcBef>
              <a:buNone/>
              <a:defRPr sz="800" b="1" i="0" u="none" strike="noStrike" cap="none">
                <a:solidFill>
                  <a:schemeClr val="dk1"/>
                </a:solidFill>
                <a:latin typeface="Montserrat"/>
                <a:ea typeface="Montserrat"/>
                <a:cs typeface="Montserrat"/>
                <a:sym typeface="Montserrat"/>
              </a:defRPr>
            </a:lvl9pPr>
          </a:lstStyle>
          <a:p>
            <a:fld id="{00000000-1234-1234-1234-123412341234}" type="slidenum">
              <a:rPr lang="en-US" smtClean="0"/>
              <a:pPr/>
              <a:t>‹#›</a:t>
            </a:fld>
            <a:endParaRPr lang="en-US"/>
          </a:p>
        </p:txBody>
      </p:sp>
      <p:pic>
        <p:nvPicPr>
          <p:cNvPr id="583" name="Google Shape;583;p83"/>
          <p:cNvPicPr preferRelativeResize="0"/>
          <p:nvPr/>
        </p:nvPicPr>
        <p:blipFill rotWithShape="1">
          <a:blip r:embed="rId2">
            <a:alphaModFix/>
          </a:blip>
          <a:srcRect/>
          <a:stretch/>
        </p:blipFill>
        <p:spPr>
          <a:xfrm>
            <a:off x="0" y="0"/>
            <a:ext cx="685800" cy="685800"/>
          </a:xfrm>
          <a:prstGeom prst="rect">
            <a:avLst/>
          </a:prstGeom>
          <a:noFill/>
          <a:ln>
            <a:noFill/>
          </a:ln>
        </p:spPr>
      </p:pic>
    </p:spTree>
    <p:extLst>
      <p:ext uri="{BB962C8B-B14F-4D97-AF65-F5344CB8AC3E}">
        <p14:creationId xmlns:p14="http://schemas.microsoft.com/office/powerpoint/2010/main" val="350930159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4_Title and Content">
  <p:cSld name="4_Title and Content">
    <p:bg>
      <p:bgPr>
        <a:solidFill>
          <a:schemeClr val="lt1"/>
        </a:solidFill>
        <a:effectLst/>
      </p:bgPr>
    </p:bg>
    <p:spTree>
      <p:nvGrpSpPr>
        <p:cNvPr id="1" name="Shape 62"/>
        <p:cNvGrpSpPr/>
        <p:nvPr/>
      </p:nvGrpSpPr>
      <p:grpSpPr>
        <a:xfrm>
          <a:off x="0" y="0"/>
          <a:ext cx="0" cy="0"/>
          <a:chOff x="0" y="0"/>
          <a:chExt cx="0" cy="0"/>
        </a:xfrm>
      </p:grpSpPr>
      <p:sp>
        <p:nvSpPr>
          <p:cNvPr id="63" name="Google Shape;63;p15"/>
          <p:cNvSpPr/>
          <p:nvPr/>
        </p:nvSpPr>
        <p:spPr>
          <a:xfrm>
            <a:off x="0" y="0"/>
            <a:ext cx="12192000" cy="685600"/>
          </a:xfrm>
          <a:prstGeom prst="rect">
            <a:avLst/>
          </a:prstGeom>
          <a:solidFill>
            <a:schemeClr val="dk1"/>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Montserrat"/>
              <a:ea typeface="Montserrat"/>
              <a:cs typeface="Montserrat"/>
              <a:sym typeface="Montserrat"/>
            </a:endParaRPr>
          </a:p>
        </p:txBody>
      </p:sp>
      <p:sp>
        <p:nvSpPr>
          <p:cNvPr id="64" name="Google Shape;64;p15"/>
          <p:cNvSpPr txBox="1">
            <a:spLocks noGrp="1"/>
          </p:cNvSpPr>
          <p:nvPr>
            <p:ph type="body" idx="1"/>
          </p:nvPr>
        </p:nvSpPr>
        <p:spPr>
          <a:xfrm>
            <a:off x="914400" y="1136952"/>
            <a:ext cx="10668000" cy="1754400"/>
          </a:xfrm>
          <a:prstGeom prst="rect">
            <a:avLst/>
          </a:prstGeom>
          <a:noFill/>
          <a:ln>
            <a:noFill/>
          </a:ln>
        </p:spPr>
        <p:txBody>
          <a:bodyPr spcFirstLastPara="1" wrap="square" lIns="68575" tIns="34275" rIns="68575" bIns="34275" anchor="t" anchorCtr="0">
            <a:noAutofit/>
          </a:bodyPr>
          <a:lstStyle>
            <a:lvl1pPr marL="609585" lvl="0" indent="-482588" algn="l" rtl="0">
              <a:lnSpc>
                <a:spcPct val="100000"/>
              </a:lnSpc>
              <a:spcBef>
                <a:spcPts val="0"/>
              </a:spcBef>
              <a:spcAft>
                <a:spcPts val="0"/>
              </a:spcAft>
              <a:buClr>
                <a:schemeClr val="dk1"/>
              </a:buClr>
              <a:buSzPts val="2100"/>
              <a:buChar char="•"/>
              <a:defRPr b="0" i="0">
                <a:solidFill>
                  <a:schemeClr val="dk1"/>
                </a:solidFill>
                <a:latin typeface="Montserrat"/>
                <a:ea typeface="Montserrat"/>
                <a:cs typeface="Montserrat"/>
                <a:sym typeface="Montserrat"/>
              </a:defRPr>
            </a:lvl1pPr>
            <a:lvl2pPr marL="1219170" lvl="1" indent="-457189" algn="l" rtl="0">
              <a:lnSpc>
                <a:spcPct val="100000"/>
              </a:lnSpc>
              <a:spcBef>
                <a:spcPts val="0"/>
              </a:spcBef>
              <a:spcAft>
                <a:spcPts val="0"/>
              </a:spcAft>
              <a:buClr>
                <a:schemeClr val="dk1"/>
              </a:buClr>
              <a:buSzPts val="1800"/>
              <a:buChar char="•"/>
              <a:defRPr b="0" i="0">
                <a:solidFill>
                  <a:schemeClr val="dk1"/>
                </a:solidFill>
                <a:latin typeface="Montserrat"/>
                <a:ea typeface="Montserrat"/>
                <a:cs typeface="Montserrat"/>
                <a:sym typeface="Montserrat"/>
              </a:defRPr>
            </a:lvl2pPr>
            <a:lvl3pPr marL="1828754" lvl="2" indent="-431789" algn="l" rtl="0">
              <a:lnSpc>
                <a:spcPct val="100000"/>
              </a:lnSpc>
              <a:spcBef>
                <a:spcPts val="0"/>
              </a:spcBef>
              <a:spcAft>
                <a:spcPts val="0"/>
              </a:spcAft>
              <a:buClr>
                <a:schemeClr val="dk1"/>
              </a:buClr>
              <a:buSzPts val="1500"/>
              <a:buChar char="•"/>
              <a:defRPr b="0" i="0">
                <a:solidFill>
                  <a:schemeClr val="dk1"/>
                </a:solidFill>
                <a:latin typeface="Montserrat"/>
                <a:ea typeface="Montserrat"/>
                <a:cs typeface="Montserrat"/>
                <a:sym typeface="Montserrat"/>
              </a:defRPr>
            </a:lvl3pPr>
            <a:lvl4pPr marL="2438339" lvl="3" indent="-423323" algn="l" rtl="0">
              <a:lnSpc>
                <a:spcPct val="100000"/>
              </a:lnSpc>
              <a:spcBef>
                <a:spcPts val="0"/>
              </a:spcBef>
              <a:spcAft>
                <a:spcPts val="0"/>
              </a:spcAft>
              <a:buClr>
                <a:schemeClr val="dk1"/>
              </a:buClr>
              <a:buSzPts val="1400"/>
              <a:buChar char="•"/>
              <a:defRPr b="0" i="0">
                <a:solidFill>
                  <a:schemeClr val="dk1"/>
                </a:solidFill>
                <a:latin typeface="Montserrat"/>
                <a:ea typeface="Montserrat"/>
                <a:cs typeface="Montserrat"/>
                <a:sym typeface="Montserrat"/>
              </a:defRPr>
            </a:lvl4pPr>
            <a:lvl5pPr marL="3047924" lvl="4" indent="-423323" algn="l" rtl="0">
              <a:lnSpc>
                <a:spcPct val="100000"/>
              </a:lnSpc>
              <a:spcBef>
                <a:spcPts val="0"/>
              </a:spcBef>
              <a:spcAft>
                <a:spcPts val="0"/>
              </a:spcAft>
              <a:buClr>
                <a:schemeClr val="dk1"/>
              </a:buClr>
              <a:buSzPts val="1400"/>
              <a:buChar char="•"/>
              <a:defRPr b="0" i="0">
                <a:solidFill>
                  <a:schemeClr val="dk1"/>
                </a:solidFill>
                <a:latin typeface="Montserrat"/>
                <a:ea typeface="Montserrat"/>
                <a:cs typeface="Montserrat"/>
                <a:sym typeface="Montserrat"/>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65" name="Google Shape;65;p15"/>
          <p:cNvSpPr txBox="1">
            <a:spLocks noGrp="1"/>
          </p:cNvSpPr>
          <p:nvPr>
            <p:ph type="ftr" idx="11"/>
          </p:nvPr>
        </p:nvSpPr>
        <p:spPr>
          <a:xfrm>
            <a:off x="611405" y="6492876"/>
            <a:ext cx="10446800" cy="92000"/>
          </a:xfrm>
          <a:prstGeom prst="rect">
            <a:avLst/>
          </a:prstGeom>
          <a:noFill/>
          <a:ln>
            <a:noFill/>
          </a:ln>
        </p:spPr>
        <p:txBody>
          <a:bodyPr spcFirstLastPara="1" wrap="square" lIns="68575" tIns="0" rIns="0" bIns="0" anchor="b" anchorCtr="0">
            <a:noAutofit/>
          </a:bodyPr>
          <a:lstStyle>
            <a:lvl1pPr lvl="0" algn="l" rtl="0">
              <a:lnSpc>
                <a:spcPct val="100000"/>
              </a:lnSpc>
              <a:spcBef>
                <a:spcPts val="0"/>
              </a:spcBef>
              <a:spcAft>
                <a:spcPts val="0"/>
              </a:spcAft>
              <a:buSzPts val="1100"/>
              <a:buNone/>
              <a:defRPr>
                <a:solidFill>
                  <a:schemeClr val="dk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6" name="Google Shape;66;p15"/>
          <p:cNvSpPr txBox="1">
            <a:spLocks noGrp="1"/>
          </p:cNvSpPr>
          <p:nvPr>
            <p:ph type="sldNum" idx="12"/>
          </p:nvPr>
        </p:nvSpPr>
        <p:spPr>
          <a:xfrm>
            <a:off x="11462712" y="6492875"/>
            <a:ext cx="729200" cy="920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600"/>
              <a:buFont typeface="Arial"/>
              <a:buNone/>
              <a:defRPr sz="800" b="1" i="0" u="none" strike="noStrike" cap="none">
                <a:solidFill>
                  <a:schemeClr val="dk1"/>
                </a:solidFill>
                <a:latin typeface="Montserrat"/>
                <a:ea typeface="Montserrat"/>
                <a:cs typeface="Montserrat"/>
                <a:sym typeface="Montserrat"/>
              </a:defRPr>
            </a:lvl1pPr>
            <a:lvl2pPr marL="0" marR="0" lvl="1" indent="0" algn="ctr" rtl="0">
              <a:lnSpc>
                <a:spcPct val="100000"/>
              </a:lnSpc>
              <a:spcBef>
                <a:spcPts val="0"/>
              </a:spcBef>
              <a:spcAft>
                <a:spcPts val="0"/>
              </a:spcAft>
              <a:buClr>
                <a:srgbClr val="000000"/>
              </a:buClr>
              <a:buSzPts val="600"/>
              <a:buFont typeface="Arial"/>
              <a:buNone/>
              <a:defRPr sz="800" b="1" i="0" u="none" strike="noStrike" cap="none">
                <a:solidFill>
                  <a:schemeClr val="dk1"/>
                </a:solidFill>
                <a:latin typeface="Montserrat"/>
                <a:ea typeface="Montserrat"/>
                <a:cs typeface="Montserrat"/>
                <a:sym typeface="Montserrat"/>
              </a:defRPr>
            </a:lvl2pPr>
            <a:lvl3pPr marL="0" marR="0" lvl="2" indent="0" algn="ctr" rtl="0">
              <a:lnSpc>
                <a:spcPct val="100000"/>
              </a:lnSpc>
              <a:spcBef>
                <a:spcPts val="0"/>
              </a:spcBef>
              <a:spcAft>
                <a:spcPts val="0"/>
              </a:spcAft>
              <a:buClr>
                <a:srgbClr val="000000"/>
              </a:buClr>
              <a:buSzPts val="600"/>
              <a:buFont typeface="Arial"/>
              <a:buNone/>
              <a:defRPr sz="800" b="1" i="0" u="none" strike="noStrike" cap="none">
                <a:solidFill>
                  <a:schemeClr val="dk1"/>
                </a:solidFill>
                <a:latin typeface="Montserrat"/>
                <a:ea typeface="Montserrat"/>
                <a:cs typeface="Montserrat"/>
                <a:sym typeface="Montserrat"/>
              </a:defRPr>
            </a:lvl3pPr>
            <a:lvl4pPr marL="0" marR="0" lvl="3" indent="0" algn="ctr" rtl="0">
              <a:lnSpc>
                <a:spcPct val="100000"/>
              </a:lnSpc>
              <a:spcBef>
                <a:spcPts val="0"/>
              </a:spcBef>
              <a:spcAft>
                <a:spcPts val="0"/>
              </a:spcAft>
              <a:buClr>
                <a:srgbClr val="000000"/>
              </a:buClr>
              <a:buSzPts val="600"/>
              <a:buFont typeface="Arial"/>
              <a:buNone/>
              <a:defRPr sz="800" b="1" i="0" u="none" strike="noStrike" cap="none">
                <a:solidFill>
                  <a:schemeClr val="dk1"/>
                </a:solidFill>
                <a:latin typeface="Montserrat"/>
                <a:ea typeface="Montserrat"/>
                <a:cs typeface="Montserrat"/>
                <a:sym typeface="Montserrat"/>
              </a:defRPr>
            </a:lvl4pPr>
            <a:lvl5pPr marL="0" marR="0" lvl="4" indent="0" algn="ctr" rtl="0">
              <a:lnSpc>
                <a:spcPct val="100000"/>
              </a:lnSpc>
              <a:spcBef>
                <a:spcPts val="0"/>
              </a:spcBef>
              <a:spcAft>
                <a:spcPts val="0"/>
              </a:spcAft>
              <a:buClr>
                <a:srgbClr val="000000"/>
              </a:buClr>
              <a:buSzPts val="600"/>
              <a:buFont typeface="Arial"/>
              <a:buNone/>
              <a:defRPr sz="800" b="1" i="0" u="none" strike="noStrike" cap="none">
                <a:solidFill>
                  <a:schemeClr val="dk1"/>
                </a:solidFill>
                <a:latin typeface="Montserrat"/>
                <a:ea typeface="Montserrat"/>
                <a:cs typeface="Montserrat"/>
                <a:sym typeface="Montserrat"/>
              </a:defRPr>
            </a:lvl5pPr>
            <a:lvl6pPr marL="0" marR="0" lvl="5" indent="0" algn="ctr" rtl="0">
              <a:lnSpc>
                <a:spcPct val="100000"/>
              </a:lnSpc>
              <a:spcBef>
                <a:spcPts val="0"/>
              </a:spcBef>
              <a:spcAft>
                <a:spcPts val="0"/>
              </a:spcAft>
              <a:buClr>
                <a:srgbClr val="000000"/>
              </a:buClr>
              <a:buSzPts val="600"/>
              <a:buFont typeface="Arial"/>
              <a:buNone/>
              <a:defRPr sz="800" b="1" i="0" u="none" strike="noStrike" cap="none">
                <a:solidFill>
                  <a:schemeClr val="dk1"/>
                </a:solidFill>
                <a:latin typeface="Montserrat"/>
                <a:ea typeface="Montserrat"/>
                <a:cs typeface="Montserrat"/>
                <a:sym typeface="Montserrat"/>
              </a:defRPr>
            </a:lvl6pPr>
            <a:lvl7pPr marL="0" marR="0" lvl="6" indent="0" algn="ctr" rtl="0">
              <a:lnSpc>
                <a:spcPct val="100000"/>
              </a:lnSpc>
              <a:spcBef>
                <a:spcPts val="0"/>
              </a:spcBef>
              <a:spcAft>
                <a:spcPts val="0"/>
              </a:spcAft>
              <a:buClr>
                <a:srgbClr val="000000"/>
              </a:buClr>
              <a:buSzPts val="600"/>
              <a:buFont typeface="Arial"/>
              <a:buNone/>
              <a:defRPr sz="800" b="1" i="0" u="none" strike="noStrike" cap="none">
                <a:solidFill>
                  <a:schemeClr val="dk1"/>
                </a:solidFill>
                <a:latin typeface="Montserrat"/>
                <a:ea typeface="Montserrat"/>
                <a:cs typeface="Montserrat"/>
                <a:sym typeface="Montserrat"/>
              </a:defRPr>
            </a:lvl7pPr>
            <a:lvl8pPr marL="0" marR="0" lvl="7" indent="0" algn="ctr" rtl="0">
              <a:lnSpc>
                <a:spcPct val="100000"/>
              </a:lnSpc>
              <a:spcBef>
                <a:spcPts val="0"/>
              </a:spcBef>
              <a:spcAft>
                <a:spcPts val="0"/>
              </a:spcAft>
              <a:buClr>
                <a:srgbClr val="000000"/>
              </a:buClr>
              <a:buSzPts val="600"/>
              <a:buFont typeface="Arial"/>
              <a:buNone/>
              <a:defRPr sz="800" b="1" i="0" u="none" strike="noStrike" cap="none">
                <a:solidFill>
                  <a:schemeClr val="dk1"/>
                </a:solidFill>
                <a:latin typeface="Montserrat"/>
                <a:ea typeface="Montserrat"/>
                <a:cs typeface="Montserrat"/>
                <a:sym typeface="Montserrat"/>
              </a:defRPr>
            </a:lvl8pPr>
            <a:lvl9pPr marL="0" marR="0" lvl="8" indent="0" algn="ctr" rtl="0">
              <a:lnSpc>
                <a:spcPct val="100000"/>
              </a:lnSpc>
              <a:spcBef>
                <a:spcPts val="0"/>
              </a:spcBef>
              <a:spcAft>
                <a:spcPts val="0"/>
              </a:spcAft>
              <a:buClr>
                <a:srgbClr val="000000"/>
              </a:buClr>
              <a:buSzPts val="600"/>
              <a:buFont typeface="Arial"/>
              <a:buNone/>
              <a:defRPr sz="800" b="1" i="0" u="none" strike="noStrike" cap="none">
                <a:solidFill>
                  <a:schemeClr val="dk1"/>
                </a:solidFill>
                <a:latin typeface="Montserrat"/>
                <a:ea typeface="Montserrat"/>
                <a:cs typeface="Montserrat"/>
                <a:sym typeface="Montserrat"/>
              </a:defRPr>
            </a:lvl9pPr>
          </a:lstStyle>
          <a:p>
            <a:fld id="{00000000-1234-1234-1234-123412341234}" type="slidenum">
              <a:rPr lang="en" smtClean="0"/>
              <a:pPr/>
              <a:t>‹#›</a:t>
            </a:fld>
            <a:endParaRPr lang="en"/>
          </a:p>
        </p:txBody>
      </p:sp>
      <p:pic>
        <p:nvPicPr>
          <p:cNvPr id="67" name="Google Shape;67;p15"/>
          <p:cNvPicPr preferRelativeResize="0"/>
          <p:nvPr/>
        </p:nvPicPr>
        <p:blipFill rotWithShape="1">
          <a:blip r:embed="rId2">
            <a:alphaModFix/>
          </a:blip>
          <a:srcRect/>
          <a:stretch/>
        </p:blipFill>
        <p:spPr>
          <a:xfrm>
            <a:off x="1" y="0"/>
            <a:ext cx="685800" cy="685800"/>
          </a:xfrm>
          <a:prstGeom prst="rect">
            <a:avLst/>
          </a:prstGeom>
          <a:noFill/>
          <a:ln>
            <a:noFill/>
          </a:ln>
        </p:spPr>
      </p:pic>
      <p:sp>
        <p:nvSpPr>
          <p:cNvPr id="68" name="Google Shape;68;p15"/>
          <p:cNvSpPr txBox="1">
            <a:spLocks noGrp="1"/>
          </p:cNvSpPr>
          <p:nvPr>
            <p:ph type="title"/>
          </p:nvPr>
        </p:nvSpPr>
        <p:spPr>
          <a:xfrm>
            <a:off x="914400" y="159656"/>
            <a:ext cx="10840000" cy="4248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chemeClr val="accent1"/>
              </a:buClr>
              <a:buSzPts val="1800"/>
              <a:buFont typeface="Montserrat"/>
              <a:buNone/>
              <a:defRPr sz="2400">
                <a:solidFill>
                  <a:schemeClr val="accen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2062446416"/>
      </p:ext>
    </p:extLst>
  </p:cSld>
  <p:clrMapOvr>
    <a:masterClrMapping/>
  </p:clrMapOvr>
  <p:extLst>
    <p:ext uri="{DCECCB84-F9BA-43D5-87BE-67443E8EF086}">
      <p15:sldGuideLst xmlns:p15="http://schemas.microsoft.com/office/powerpoint/2012/main">
        <p15:guide id="1" pos="288">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TE - Cover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713223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2_TE - Cover pa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BB9A7D-6673-46DE-9110-DC60184F7F9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133" b="15252"/>
          <a:stretch/>
        </p:blipFill>
        <p:spPr>
          <a:xfrm>
            <a:off x="10326150" y="6602506"/>
            <a:ext cx="1772335" cy="220689"/>
          </a:xfrm>
          <a:prstGeom prst="rect">
            <a:avLst/>
          </a:prstGeom>
        </p:spPr>
      </p:pic>
      <p:sp>
        <p:nvSpPr>
          <p:cNvPr id="3" name="TextBox 2">
            <a:extLst>
              <a:ext uri="{FF2B5EF4-FFF2-40B4-BE49-F238E27FC236}">
                <a16:creationId xmlns:a16="http://schemas.microsoft.com/office/drawing/2014/main" id="{C30F3543-A024-4275-A93C-786A63935639}"/>
              </a:ext>
            </a:extLst>
          </p:cNvPr>
          <p:cNvSpPr txBox="1"/>
          <p:nvPr userDrawn="1"/>
        </p:nvSpPr>
        <p:spPr>
          <a:xfrm>
            <a:off x="-44613" y="6609239"/>
            <a:ext cx="1509656" cy="230832"/>
          </a:xfrm>
          <a:prstGeom prst="rect">
            <a:avLst/>
          </a:prstGeom>
          <a:noFill/>
        </p:spPr>
        <p:txBody>
          <a:bodyPr wrap="square" rtlCol="0">
            <a:spAutoFit/>
          </a:bodyPr>
          <a:lstStyle/>
          <a:p>
            <a:pPr algn="l"/>
            <a:r>
              <a:rPr lang="en-US" sz="900" dirty="0">
                <a:solidFill>
                  <a:schemeClr val="bg1">
                    <a:lumMod val="65000"/>
                  </a:schemeClr>
                </a:solidFill>
                <a:latin typeface="Lato" panose="020F0502020204030203" pitchFamily="34" charset="0"/>
              </a:rPr>
              <a:t> </a:t>
            </a:r>
            <a:fld id="{9537E587-6AFE-4024-BD3E-F2AF4A9B13BB}" type="slidenum">
              <a:rPr lang="en-US" sz="900" smtClean="0">
                <a:solidFill>
                  <a:schemeClr val="bg1">
                    <a:lumMod val="65000"/>
                  </a:schemeClr>
                </a:solidFill>
                <a:latin typeface="Lato" panose="020F0502020204030203" pitchFamily="34" charset="0"/>
              </a:rPr>
              <a:pPr algn="l"/>
              <a:t>‹#›</a:t>
            </a:fld>
            <a:endParaRPr lang="en-US" sz="900" dirty="0">
              <a:solidFill>
                <a:schemeClr val="bg1">
                  <a:lumMod val="65000"/>
                </a:schemeClr>
              </a:solidFill>
              <a:latin typeface="Lato" panose="020F0502020204030203" pitchFamily="34" charset="0"/>
            </a:endParaRPr>
          </a:p>
        </p:txBody>
      </p:sp>
    </p:spTree>
    <p:extLst>
      <p:ext uri="{BB962C8B-B14F-4D97-AF65-F5344CB8AC3E}">
        <p14:creationId xmlns:p14="http://schemas.microsoft.com/office/powerpoint/2010/main" val="40613282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E - Skinny pic banne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C496AB6-106B-48F6-B112-C78B78C6CE29}"/>
              </a:ext>
            </a:extLst>
          </p:cNvPr>
          <p:cNvSpPr>
            <a:spLocks noGrp="1"/>
          </p:cNvSpPr>
          <p:nvPr>
            <p:ph type="pic" sz="quarter" idx="10"/>
          </p:nvPr>
        </p:nvSpPr>
        <p:spPr>
          <a:xfrm>
            <a:off x="2" y="762001"/>
            <a:ext cx="12191999" cy="1790700"/>
          </a:xfrm>
        </p:spPr>
        <p:txBody>
          <a:bodyPr/>
          <a:lstStyle/>
          <a:p>
            <a:endParaRPr lang="en-US"/>
          </a:p>
        </p:txBody>
      </p:sp>
      <p:sp>
        <p:nvSpPr>
          <p:cNvPr id="7" name="Rectangle 6">
            <a:extLst>
              <a:ext uri="{FF2B5EF4-FFF2-40B4-BE49-F238E27FC236}">
                <a16:creationId xmlns:a16="http://schemas.microsoft.com/office/drawing/2014/main" id="{80B53035-DB7B-4B36-8B45-7B5F726A4A47}"/>
              </a:ext>
            </a:extLst>
          </p:cNvPr>
          <p:cNvSpPr/>
          <p:nvPr userDrawn="1"/>
        </p:nvSpPr>
        <p:spPr>
          <a:xfrm>
            <a:off x="0" y="2"/>
            <a:ext cx="12192000" cy="135660"/>
          </a:xfrm>
          <a:prstGeom prst="rect">
            <a:avLst/>
          </a:prstGeom>
          <a:gradFill flip="none" rotWithShape="1">
            <a:gsLst>
              <a:gs pos="100000">
                <a:srgbClr val="003469"/>
              </a:gs>
              <a:gs pos="100000">
                <a:srgbClr val="71CFE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8" name="Picture 7">
            <a:extLst>
              <a:ext uri="{FF2B5EF4-FFF2-40B4-BE49-F238E27FC236}">
                <a16:creationId xmlns:a16="http://schemas.microsoft.com/office/drawing/2014/main" id="{02D19DD4-BCDC-410A-9A8F-B39B05A3D83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133" b="15252"/>
          <a:stretch/>
        </p:blipFill>
        <p:spPr>
          <a:xfrm>
            <a:off x="10326150" y="6602506"/>
            <a:ext cx="1772335" cy="220689"/>
          </a:xfrm>
          <a:prstGeom prst="rect">
            <a:avLst/>
          </a:prstGeom>
        </p:spPr>
      </p:pic>
      <p:sp>
        <p:nvSpPr>
          <p:cNvPr id="9" name="TextBox 8">
            <a:extLst>
              <a:ext uri="{FF2B5EF4-FFF2-40B4-BE49-F238E27FC236}">
                <a16:creationId xmlns:a16="http://schemas.microsoft.com/office/drawing/2014/main" id="{E9D15A78-35C5-4233-AA5C-B5CB4B8E1838}"/>
              </a:ext>
            </a:extLst>
          </p:cNvPr>
          <p:cNvSpPr txBox="1"/>
          <p:nvPr userDrawn="1"/>
        </p:nvSpPr>
        <p:spPr>
          <a:xfrm>
            <a:off x="-44613" y="6609239"/>
            <a:ext cx="1509656" cy="230832"/>
          </a:xfrm>
          <a:prstGeom prst="rect">
            <a:avLst/>
          </a:prstGeom>
          <a:noFill/>
        </p:spPr>
        <p:txBody>
          <a:bodyPr wrap="square" rtlCol="0">
            <a:spAutoFit/>
          </a:bodyPr>
          <a:lstStyle/>
          <a:p>
            <a:pPr algn="l"/>
            <a:r>
              <a:rPr lang="en-US" sz="900" dirty="0">
                <a:solidFill>
                  <a:schemeClr val="bg1">
                    <a:lumMod val="65000"/>
                  </a:schemeClr>
                </a:solidFill>
                <a:latin typeface="Lato" panose="020F0502020204030203" pitchFamily="34" charset="0"/>
              </a:rPr>
              <a:t> </a:t>
            </a:r>
            <a:fld id="{9537E587-6AFE-4024-BD3E-F2AF4A9B13BB}" type="slidenum">
              <a:rPr lang="en-US" sz="900" smtClean="0">
                <a:solidFill>
                  <a:schemeClr val="bg1">
                    <a:lumMod val="65000"/>
                  </a:schemeClr>
                </a:solidFill>
                <a:latin typeface="Lato" panose="020F0502020204030203" pitchFamily="34" charset="0"/>
              </a:rPr>
              <a:pPr algn="l"/>
              <a:t>‹#›</a:t>
            </a:fld>
            <a:endParaRPr lang="en-US" sz="900" dirty="0">
              <a:solidFill>
                <a:schemeClr val="bg1">
                  <a:lumMod val="65000"/>
                </a:schemeClr>
              </a:solidFill>
              <a:latin typeface="Lato" panose="020F0502020204030203" pitchFamily="34" charset="0"/>
            </a:endParaRPr>
          </a:p>
        </p:txBody>
      </p:sp>
    </p:spTree>
    <p:extLst>
      <p:ext uri="{BB962C8B-B14F-4D97-AF65-F5344CB8AC3E}">
        <p14:creationId xmlns:p14="http://schemas.microsoft.com/office/powerpoint/2010/main" val="175681437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E - Picture quarter r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C496AB6-106B-48F6-B112-C78B78C6CE29}"/>
              </a:ext>
            </a:extLst>
          </p:cNvPr>
          <p:cNvSpPr>
            <a:spLocks noGrp="1"/>
          </p:cNvSpPr>
          <p:nvPr>
            <p:ph type="pic" sz="quarter" idx="10"/>
          </p:nvPr>
        </p:nvSpPr>
        <p:spPr>
          <a:xfrm>
            <a:off x="8843265" y="0"/>
            <a:ext cx="3348737" cy="6858000"/>
          </a:xfrm>
        </p:spPr>
        <p:txBody>
          <a:bodyPr/>
          <a:lstStyle/>
          <a:p>
            <a:endParaRPr lang="en-US"/>
          </a:p>
        </p:txBody>
      </p:sp>
      <p:sp>
        <p:nvSpPr>
          <p:cNvPr id="9" name="Rectangle 8">
            <a:extLst>
              <a:ext uri="{FF2B5EF4-FFF2-40B4-BE49-F238E27FC236}">
                <a16:creationId xmlns:a16="http://schemas.microsoft.com/office/drawing/2014/main" id="{A95D47E4-7A41-4919-8783-37300ED58237}"/>
              </a:ext>
            </a:extLst>
          </p:cNvPr>
          <p:cNvSpPr/>
          <p:nvPr userDrawn="1"/>
        </p:nvSpPr>
        <p:spPr>
          <a:xfrm>
            <a:off x="0" y="2"/>
            <a:ext cx="12192000" cy="135660"/>
          </a:xfrm>
          <a:prstGeom prst="rect">
            <a:avLst/>
          </a:prstGeom>
          <a:gradFill flip="none" rotWithShape="1">
            <a:gsLst>
              <a:gs pos="100000">
                <a:srgbClr val="003469"/>
              </a:gs>
              <a:gs pos="100000">
                <a:srgbClr val="71CFE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7" name="Picture 6">
            <a:extLst>
              <a:ext uri="{FF2B5EF4-FFF2-40B4-BE49-F238E27FC236}">
                <a16:creationId xmlns:a16="http://schemas.microsoft.com/office/drawing/2014/main" id="{3A633D0E-A266-4A23-A448-1FBE3B2CEB1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133" b="15252"/>
          <a:stretch/>
        </p:blipFill>
        <p:spPr>
          <a:xfrm>
            <a:off x="10326150" y="6602506"/>
            <a:ext cx="1772335" cy="220689"/>
          </a:xfrm>
          <a:prstGeom prst="rect">
            <a:avLst/>
          </a:prstGeom>
        </p:spPr>
      </p:pic>
      <p:sp>
        <p:nvSpPr>
          <p:cNvPr id="8" name="TextBox 7">
            <a:extLst>
              <a:ext uri="{FF2B5EF4-FFF2-40B4-BE49-F238E27FC236}">
                <a16:creationId xmlns:a16="http://schemas.microsoft.com/office/drawing/2014/main" id="{62ED6030-7371-4507-A023-69CC3950B680}"/>
              </a:ext>
            </a:extLst>
          </p:cNvPr>
          <p:cNvSpPr txBox="1"/>
          <p:nvPr userDrawn="1"/>
        </p:nvSpPr>
        <p:spPr>
          <a:xfrm>
            <a:off x="-44613" y="6609239"/>
            <a:ext cx="1509656" cy="230832"/>
          </a:xfrm>
          <a:prstGeom prst="rect">
            <a:avLst/>
          </a:prstGeom>
          <a:noFill/>
        </p:spPr>
        <p:txBody>
          <a:bodyPr wrap="square" rtlCol="0">
            <a:spAutoFit/>
          </a:bodyPr>
          <a:lstStyle/>
          <a:p>
            <a:pPr algn="l"/>
            <a:r>
              <a:rPr lang="en-US" sz="900" dirty="0">
                <a:solidFill>
                  <a:schemeClr val="bg1">
                    <a:lumMod val="65000"/>
                  </a:schemeClr>
                </a:solidFill>
                <a:latin typeface="Lato" panose="020F0502020204030203" pitchFamily="34" charset="0"/>
              </a:rPr>
              <a:t> </a:t>
            </a:r>
            <a:fld id="{9537E587-6AFE-4024-BD3E-F2AF4A9B13BB}" type="slidenum">
              <a:rPr lang="en-US" sz="900" smtClean="0">
                <a:solidFill>
                  <a:schemeClr val="bg1">
                    <a:lumMod val="65000"/>
                  </a:schemeClr>
                </a:solidFill>
                <a:latin typeface="Lato" panose="020F0502020204030203" pitchFamily="34" charset="0"/>
              </a:rPr>
              <a:pPr algn="l"/>
              <a:t>‹#›</a:t>
            </a:fld>
            <a:endParaRPr lang="en-US" sz="900" dirty="0">
              <a:solidFill>
                <a:schemeClr val="bg1">
                  <a:lumMod val="65000"/>
                </a:schemeClr>
              </a:solidFill>
              <a:latin typeface="Lato" panose="020F0502020204030203" pitchFamily="34" charset="0"/>
            </a:endParaRPr>
          </a:p>
        </p:txBody>
      </p:sp>
    </p:spTree>
    <p:extLst>
      <p:ext uri="{BB962C8B-B14F-4D97-AF65-F5344CB8AC3E}">
        <p14:creationId xmlns:p14="http://schemas.microsoft.com/office/powerpoint/2010/main" val="41612642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3 A">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8133144" y="0"/>
            <a:ext cx="4058856" cy="219456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1" y="365126"/>
            <a:ext cx="6754791" cy="1173671"/>
          </a:xfrm>
        </p:spPr>
        <p:txBody>
          <a:bodyPr/>
          <a:lstStyle>
            <a:lvl1pPr>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8133144" y="2331720"/>
            <a:ext cx="4058856" cy="219456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133144" y="4663440"/>
            <a:ext cx="4058856" cy="219456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pic>
        <p:nvPicPr>
          <p:cNvPr id="12" name="Picture 11">
            <a:extLst>
              <a:ext uri="{FF2B5EF4-FFF2-40B4-BE49-F238E27FC236}">
                <a16:creationId xmlns:a16="http://schemas.microsoft.com/office/drawing/2014/main" id="{B48DC6AC-D478-4287-B889-5C66B33FE40C}"/>
              </a:ext>
            </a:extLst>
          </p:cNvPr>
          <p:cNvPicPr preferRelativeResize="0">
            <a:picLocks/>
          </p:cNvPicPr>
          <p:nvPr userDrawn="1"/>
        </p:nvPicPr>
        <p:blipFill>
          <a:blip r:embed="rId2"/>
          <a:stretch>
            <a:fillRect/>
          </a:stretch>
        </p:blipFill>
        <p:spPr>
          <a:xfrm rot="5400000" flipV="1">
            <a:off x="-2785872" y="3368040"/>
            <a:ext cx="5693664" cy="121920"/>
          </a:xfrm>
          <a:prstGeom prst="rect">
            <a:avLst/>
          </a:prstGeom>
        </p:spPr>
      </p:pic>
      <p:sp>
        <p:nvSpPr>
          <p:cNvPr id="10" name="Text Placeholder 14">
            <a:extLst>
              <a:ext uri="{FF2B5EF4-FFF2-40B4-BE49-F238E27FC236}">
                <a16:creationId xmlns:a16="http://schemas.microsoft.com/office/drawing/2014/main" id="{F7203B73-06CF-4E51-A76F-E2C8830B5F42}"/>
              </a:ext>
            </a:extLst>
          </p:cNvPr>
          <p:cNvSpPr>
            <a:spLocks noGrp="1"/>
          </p:cNvSpPr>
          <p:nvPr>
            <p:ph type="body" sz="quarter" idx="11" hasCustomPrompt="1"/>
          </p:nvPr>
        </p:nvSpPr>
        <p:spPr>
          <a:xfrm>
            <a:off x="609600" y="1914143"/>
            <a:ext cx="6754283" cy="3657600"/>
          </a:xfrm>
        </p:spPr>
        <p:txBody>
          <a:bodyPr/>
          <a:lstStyle>
            <a:lvl1pPr>
              <a:lnSpc>
                <a:spcPct val="90000"/>
              </a:lnSpc>
              <a:spcBef>
                <a:spcPts val="1200"/>
              </a:spcBef>
              <a:defRPr/>
            </a:lvl1pPr>
            <a:lvl2pPr>
              <a:lnSpc>
                <a:spcPct val="90000"/>
              </a:lnSpc>
              <a:spcBef>
                <a:spcPts val="1200"/>
              </a:spcBef>
              <a:defRPr/>
            </a:lvl2pPr>
            <a:lvl3pPr>
              <a:lnSpc>
                <a:spcPct val="90000"/>
              </a:lnSpc>
              <a:spcBef>
                <a:spcPts val="1200"/>
              </a:spcBef>
              <a:defRPr/>
            </a:lvl3pPr>
            <a:lvl4pPr>
              <a:lnSpc>
                <a:spcPct val="90000"/>
              </a:lnSpc>
              <a:spcBef>
                <a:spcPts val="1200"/>
              </a:spcBef>
              <a:defRPr/>
            </a:lvl4pPr>
            <a:lvl5pPr>
              <a:lnSpc>
                <a:spcPct val="90000"/>
              </a:lnSpc>
              <a:spcBef>
                <a:spcPts val="1200"/>
              </a:spcBef>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119717934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2E7FFC4-1474-44E0-89BD-1D0A77CE7757}"/>
              </a:ext>
            </a:extLst>
          </p:cNvPr>
          <p:cNvSpPr>
            <a:spLocks noGrp="1"/>
          </p:cNvSpPr>
          <p:nvPr>
            <p:ph type="pic" sz="quarter" idx="10"/>
          </p:nvPr>
        </p:nvSpPr>
        <p:spPr>
          <a:xfrm>
            <a:off x="5763684" y="762000"/>
            <a:ext cx="2563283" cy="1674813"/>
          </a:xfrm>
        </p:spPr>
        <p:txBody>
          <a:bodyPr/>
          <a:lstStyle/>
          <a:p>
            <a:endParaRPr lang="en-US"/>
          </a:p>
        </p:txBody>
      </p:sp>
      <p:sp>
        <p:nvSpPr>
          <p:cNvPr id="12" name="Picture Placeholder 11">
            <a:extLst>
              <a:ext uri="{FF2B5EF4-FFF2-40B4-BE49-F238E27FC236}">
                <a16:creationId xmlns:a16="http://schemas.microsoft.com/office/drawing/2014/main" id="{0016C335-4F6F-4599-A9BD-D61AE8BE5B99}"/>
              </a:ext>
            </a:extLst>
          </p:cNvPr>
          <p:cNvSpPr>
            <a:spLocks noGrp="1"/>
          </p:cNvSpPr>
          <p:nvPr>
            <p:ph type="pic" sz="quarter" idx="11"/>
          </p:nvPr>
        </p:nvSpPr>
        <p:spPr>
          <a:xfrm>
            <a:off x="5763684" y="2620965"/>
            <a:ext cx="2563283" cy="3468687"/>
          </a:xfrm>
        </p:spPr>
        <p:txBody>
          <a:bodyPr/>
          <a:lstStyle/>
          <a:p>
            <a:endParaRPr lang="en-US"/>
          </a:p>
        </p:txBody>
      </p:sp>
      <p:sp>
        <p:nvSpPr>
          <p:cNvPr id="14" name="Picture Placeholder 13">
            <a:extLst>
              <a:ext uri="{FF2B5EF4-FFF2-40B4-BE49-F238E27FC236}">
                <a16:creationId xmlns:a16="http://schemas.microsoft.com/office/drawing/2014/main" id="{7D03668C-786F-4F66-A30A-7C9C8FCE4645}"/>
              </a:ext>
            </a:extLst>
          </p:cNvPr>
          <p:cNvSpPr>
            <a:spLocks noGrp="1"/>
          </p:cNvSpPr>
          <p:nvPr>
            <p:ph type="pic" sz="quarter" idx="12"/>
          </p:nvPr>
        </p:nvSpPr>
        <p:spPr>
          <a:xfrm>
            <a:off x="8564035" y="768351"/>
            <a:ext cx="3627967" cy="5321300"/>
          </a:xfrm>
        </p:spPr>
        <p:txBody>
          <a:bodyPr/>
          <a:lstStyle/>
          <a:p>
            <a:endParaRPr lang="en-US" dirty="0"/>
          </a:p>
        </p:txBody>
      </p:sp>
      <p:sp>
        <p:nvSpPr>
          <p:cNvPr id="7" name="Rectangle 6">
            <a:extLst>
              <a:ext uri="{FF2B5EF4-FFF2-40B4-BE49-F238E27FC236}">
                <a16:creationId xmlns:a16="http://schemas.microsoft.com/office/drawing/2014/main" id="{6AD17ABF-E5FE-4F89-ADAE-32B176423962}"/>
              </a:ext>
            </a:extLst>
          </p:cNvPr>
          <p:cNvSpPr/>
          <p:nvPr userDrawn="1"/>
        </p:nvSpPr>
        <p:spPr>
          <a:xfrm>
            <a:off x="0" y="2"/>
            <a:ext cx="12192000" cy="135660"/>
          </a:xfrm>
          <a:prstGeom prst="rect">
            <a:avLst/>
          </a:prstGeom>
          <a:gradFill flip="none" rotWithShape="1">
            <a:gsLst>
              <a:gs pos="100000">
                <a:srgbClr val="003469"/>
              </a:gs>
              <a:gs pos="100000">
                <a:srgbClr val="71CFE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9" name="Picture 8">
            <a:extLst>
              <a:ext uri="{FF2B5EF4-FFF2-40B4-BE49-F238E27FC236}">
                <a16:creationId xmlns:a16="http://schemas.microsoft.com/office/drawing/2014/main" id="{26FE324D-3CC3-4EC8-A45F-6150C27F246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133" b="15252"/>
          <a:stretch/>
        </p:blipFill>
        <p:spPr>
          <a:xfrm>
            <a:off x="10326150" y="6602506"/>
            <a:ext cx="1772335" cy="220689"/>
          </a:xfrm>
          <a:prstGeom prst="rect">
            <a:avLst/>
          </a:prstGeom>
        </p:spPr>
      </p:pic>
      <p:sp>
        <p:nvSpPr>
          <p:cNvPr id="11" name="TextBox 10">
            <a:extLst>
              <a:ext uri="{FF2B5EF4-FFF2-40B4-BE49-F238E27FC236}">
                <a16:creationId xmlns:a16="http://schemas.microsoft.com/office/drawing/2014/main" id="{AD38A8C4-73D2-497B-B77D-7A8DBCEA8A82}"/>
              </a:ext>
            </a:extLst>
          </p:cNvPr>
          <p:cNvSpPr txBox="1"/>
          <p:nvPr userDrawn="1"/>
        </p:nvSpPr>
        <p:spPr>
          <a:xfrm>
            <a:off x="-44613" y="6609239"/>
            <a:ext cx="1509656" cy="230832"/>
          </a:xfrm>
          <a:prstGeom prst="rect">
            <a:avLst/>
          </a:prstGeom>
          <a:noFill/>
        </p:spPr>
        <p:txBody>
          <a:bodyPr wrap="square" rtlCol="0">
            <a:spAutoFit/>
          </a:bodyPr>
          <a:lstStyle/>
          <a:p>
            <a:pPr algn="l"/>
            <a:r>
              <a:rPr lang="en-US" sz="900" dirty="0">
                <a:solidFill>
                  <a:schemeClr val="bg1">
                    <a:lumMod val="65000"/>
                  </a:schemeClr>
                </a:solidFill>
                <a:latin typeface="Lato" panose="020F0502020204030203" pitchFamily="34" charset="0"/>
              </a:rPr>
              <a:t> </a:t>
            </a:r>
            <a:fld id="{9537E587-6AFE-4024-BD3E-F2AF4A9B13BB}" type="slidenum">
              <a:rPr lang="en-US" sz="900" smtClean="0">
                <a:solidFill>
                  <a:schemeClr val="bg1">
                    <a:lumMod val="65000"/>
                  </a:schemeClr>
                </a:solidFill>
                <a:latin typeface="Lato" panose="020F0502020204030203" pitchFamily="34" charset="0"/>
              </a:rPr>
              <a:pPr algn="l"/>
              <a:t>‹#›</a:t>
            </a:fld>
            <a:endParaRPr lang="en-US" sz="900" dirty="0">
              <a:solidFill>
                <a:schemeClr val="bg1">
                  <a:lumMod val="65000"/>
                </a:schemeClr>
              </a:solidFill>
              <a:latin typeface="Lato" panose="020F0502020204030203" pitchFamily="34" charset="0"/>
            </a:endParaRPr>
          </a:p>
        </p:txBody>
      </p:sp>
    </p:spTree>
    <p:extLst>
      <p:ext uri="{BB962C8B-B14F-4D97-AF65-F5344CB8AC3E}">
        <p14:creationId xmlns:p14="http://schemas.microsoft.com/office/powerpoint/2010/main" val="230575913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E - Text with tabl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0C7CB3E6-5805-4BD6-8997-9930E6A0275B}"/>
              </a:ext>
            </a:extLst>
          </p:cNvPr>
          <p:cNvSpPr>
            <a:spLocks noGrp="1"/>
          </p:cNvSpPr>
          <p:nvPr>
            <p:ph type="pic" sz="quarter" idx="10"/>
          </p:nvPr>
        </p:nvSpPr>
        <p:spPr>
          <a:xfrm>
            <a:off x="4927602" y="2145792"/>
            <a:ext cx="6540500" cy="3950208"/>
          </a:xfrm>
        </p:spPr>
        <p:txBody>
          <a:bodyPr/>
          <a:lstStyle/>
          <a:p>
            <a:endParaRPr lang="en-US"/>
          </a:p>
        </p:txBody>
      </p:sp>
      <p:sp>
        <p:nvSpPr>
          <p:cNvPr id="15" name="Text Placeholder 14">
            <a:extLst>
              <a:ext uri="{FF2B5EF4-FFF2-40B4-BE49-F238E27FC236}">
                <a16:creationId xmlns:a16="http://schemas.microsoft.com/office/drawing/2014/main" id="{9E43BBD5-8A74-4448-A9AC-C9DF0CFA4ECE}"/>
              </a:ext>
            </a:extLst>
          </p:cNvPr>
          <p:cNvSpPr>
            <a:spLocks noGrp="1"/>
          </p:cNvSpPr>
          <p:nvPr>
            <p:ph type="body" sz="quarter" idx="11" hasCustomPrompt="1"/>
          </p:nvPr>
        </p:nvSpPr>
        <p:spPr>
          <a:xfrm>
            <a:off x="723902" y="971717"/>
            <a:ext cx="4203697" cy="333425"/>
          </a:xfrm>
        </p:spPr>
        <p:txBody>
          <a:bodyPr>
            <a:noAutofit/>
          </a:bodyPr>
          <a:lstStyle>
            <a:lvl1pPr marL="0" indent="0">
              <a:buNone/>
              <a:defRPr sz="2400" b="1" cap="all" baseline="0">
                <a:solidFill>
                  <a:srgbClr val="002060"/>
                </a:solidFill>
                <a:latin typeface="Lato" panose="020F0502020204030203" pitchFamily="34" charset="0"/>
              </a:defRPr>
            </a:lvl1pPr>
            <a:lvl2pPr marL="457189" indent="0">
              <a:buNone/>
              <a:defRPr/>
            </a:lvl2pPr>
          </a:lstStyle>
          <a:p>
            <a:pPr lvl="0"/>
            <a:r>
              <a:rPr lang="en-US" dirty="0"/>
              <a:t>title</a:t>
            </a:r>
          </a:p>
        </p:txBody>
      </p:sp>
      <p:sp>
        <p:nvSpPr>
          <p:cNvPr id="17" name="Text Placeholder 16">
            <a:extLst>
              <a:ext uri="{FF2B5EF4-FFF2-40B4-BE49-F238E27FC236}">
                <a16:creationId xmlns:a16="http://schemas.microsoft.com/office/drawing/2014/main" id="{A5B75F4C-CA2F-400B-B0AE-AC984683A19C}"/>
              </a:ext>
            </a:extLst>
          </p:cNvPr>
          <p:cNvSpPr>
            <a:spLocks noGrp="1"/>
          </p:cNvSpPr>
          <p:nvPr>
            <p:ph type="body" sz="quarter" idx="12" hasCustomPrompt="1"/>
          </p:nvPr>
        </p:nvSpPr>
        <p:spPr>
          <a:xfrm>
            <a:off x="723902" y="1346646"/>
            <a:ext cx="4203700" cy="333375"/>
          </a:xfrm>
        </p:spPr>
        <p:txBody>
          <a:bodyPr>
            <a:normAutofit/>
          </a:bodyPr>
          <a:lstStyle>
            <a:lvl1pPr marL="0" indent="0">
              <a:buNone/>
              <a:defRPr sz="1500">
                <a:solidFill>
                  <a:schemeClr val="bg1">
                    <a:lumMod val="50000"/>
                  </a:schemeClr>
                </a:solidFill>
                <a:latin typeface="Lato" panose="020F0502020204030203" pitchFamily="34" charset="0"/>
              </a:defRPr>
            </a:lvl1pPr>
            <a:lvl2pPr marL="457189" indent="0">
              <a:buNone/>
              <a:defRPr/>
            </a:lvl2pPr>
          </a:lstStyle>
          <a:p>
            <a:pPr lvl="0"/>
            <a:r>
              <a:rPr lang="en-US" dirty="0"/>
              <a:t>Subtitle</a:t>
            </a:r>
          </a:p>
        </p:txBody>
      </p:sp>
      <p:sp>
        <p:nvSpPr>
          <p:cNvPr id="19" name="Text Placeholder 18">
            <a:extLst>
              <a:ext uri="{FF2B5EF4-FFF2-40B4-BE49-F238E27FC236}">
                <a16:creationId xmlns:a16="http://schemas.microsoft.com/office/drawing/2014/main" id="{4A92CB31-7F10-4AFD-8BD1-F8B3ECD11B79}"/>
              </a:ext>
            </a:extLst>
          </p:cNvPr>
          <p:cNvSpPr>
            <a:spLocks noGrp="1"/>
          </p:cNvSpPr>
          <p:nvPr>
            <p:ph type="body" sz="quarter" idx="13" hasCustomPrompt="1"/>
          </p:nvPr>
        </p:nvSpPr>
        <p:spPr>
          <a:xfrm>
            <a:off x="723901" y="2209801"/>
            <a:ext cx="3568700" cy="1276351"/>
          </a:xfrm>
        </p:spPr>
        <p:txBody>
          <a:bodyPr>
            <a:normAutofit/>
          </a:bodyPr>
          <a:lstStyle>
            <a:lvl1pPr marL="0" indent="0">
              <a:lnSpc>
                <a:spcPct val="130000"/>
              </a:lnSpc>
              <a:buNone/>
              <a:defRPr sz="1100" b="1">
                <a:solidFill>
                  <a:srgbClr val="002060"/>
                </a:solidFill>
                <a:latin typeface="Lato" panose="020F0502020204030203" pitchFamily="34" charset="0"/>
              </a:defRPr>
            </a:lvl1pPr>
          </a:lstStyle>
          <a:p>
            <a:pPr lvl="0"/>
            <a:r>
              <a:rPr lang="en-US" dirty="0"/>
              <a:t>Callout</a:t>
            </a:r>
          </a:p>
        </p:txBody>
      </p:sp>
      <p:sp>
        <p:nvSpPr>
          <p:cNvPr id="21" name="Text Placeholder 20">
            <a:extLst>
              <a:ext uri="{FF2B5EF4-FFF2-40B4-BE49-F238E27FC236}">
                <a16:creationId xmlns:a16="http://schemas.microsoft.com/office/drawing/2014/main" id="{3BD6C5E1-6054-4D8C-866E-21998CE2351A}"/>
              </a:ext>
            </a:extLst>
          </p:cNvPr>
          <p:cNvSpPr>
            <a:spLocks noGrp="1"/>
          </p:cNvSpPr>
          <p:nvPr>
            <p:ph type="body" sz="quarter" idx="14" hasCustomPrompt="1"/>
          </p:nvPr>
        </p:nvSpPr>
        <p:spPr>
          <a:xfrm>
            <a:off x="723900" y="3486149"/>
            <a:ext cx="3581400" cy="2609851"/>
          </a:xfrm>
        </p:spPr>
        <p:txBody>
          <a:bodyPr>
            <a:normAutofit/>
          </a:bodyPr>
          <a:lstStyle>
            <a:lvl1pPr marL="0" indent="0">
              <a:lnSpc>
                <a:spcPct val="130000"/>
              </a:lnSpc>
              <a:buNone/>
              <a:defRPr sz="951">
                <a:solidFill>
                  <a:schemeClr val="tx1"/>
                </a:solidFill>
                <a:latin typeface="Lato" panose="020F0502020204030203" pitchFamily="34" charset="0"/>
              </a:defRPr>
            </a:lvl1pPr>
          </a:lstStyle>
          <a:p>
            <a:pPr lvl="0"/>
            <a:r>
              <a:rPr lang="en-US" dirty="0"/>
              <a:t>Body text</a:t>
            </a:r>
          </a:p>
        </p:txBody>
      </p:sp>
      <p:sp>
        <p:nvSpPr>
          <p:cNvPr id="9" name="Rectangle 8">
            <a:extLst>
              <a:ext uri="{FF2B5EF4-FFF2-40B4-BE49-F238E27FC236}">
                <a16:creationId xmlns:a16="http://schemas.microsoft.com/office/drawing/2014/main" id="{CD1FC746-A587-45DE-AEEC-C69EE88000B1}"/>
              </a:ext>
            </a:extLst>
          </p:cNvPr>
          <p:cNvSpPr/>
          <p:nvPr userDrawn="1"/>
        </p:nvSpPr>
        <p:spPr>
          <a:xfrm>
            <a:off x="0" y="2"/>
            <a:ext cx="12192000" cy="135660"/>
          </a:xfrm>
          <a:prstGeom prst="rect">
            <a:avLst/>
          </a:prstGeom>
          <a:gradFill flip="none" rotWithShape="1">
            <a:gsLst>
              <a:gs pos="100000">
                <a:srgbClr val="003469"/>
              </a:gs>
              <a:gs pos="100000">
                <a:srgbClr val="71CFE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10" name="Picture 9">
            <a:extLst>
              <a:ext uri="{FF2B5EF4-FFF2-40B4-BE49-F238E27FC236}">
                <a16:creationId xmlns:a16="http://schemas.microsoft.com/office/drawing/2014/main" id="{2C25C1C9-47D1-4CD0-B144-F0223E8E2B5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133" b="15252"/>
          <a:stretch/>
        </p:blipFill>
        <p:spPr>
          <a:xfrm>
            <a:off x="10326150" y="6602506"/>
            <a:ext cx="1772335" cy="220689"/>
          </a:xfrm>
          <a:prstGeom prst="rect">
            <a:avLst/>
          </a:prstGeom>
        </p:spPr>
      </p:pic>
      <p:sp>
        <p:nvSpPr>
          <p:cNvPr id="11" name="TextBox 10">
            <a:extLst>
              <a:ext uri="{FF2B5EF4-FFF2-40B4-BE49-F238E27FC236}">
                <a16:creationId xmlns:a16="http://schemas.microsoft.com/office/drawing/2014/main" id="{98EABDA7-48A9-4A6E-A613-77780094ABE4}"/>
              </a:ext>
            </a:extLst>
          </p:cNvPr>
          <p:cNvSpPr txBox="1"/>
          <p:nvPr userDrawn="1"/>
        </p:nvSpPr>
        <p:spPr>
          <a:xfrm>
            <a:off x="-44613" y="6609239"/>
            <a:ext cx="1509656" cy="230832"/>
          </a:xfrm>
          <a:prstGeom prst="rect">
            <a:avLst/>
          </a:prstGeom>
          <a:noFill/>
        </p:spPr>
        <p:txBody>
          <a:bodyPr wrap="square" rtlCol="0">
            <a:spAutoFit/>
          </a:bodyPr>
          <a:lstStyle/>
          <a:p>
            <a:pPr algn="l"/>
            <a:r>
              <a:rPr lang="en-US" sz="900" dirty="0">
                <a:solidFill>
                  <a:schemeClr val="bg1">
                    <a:lumMod val="65000"/>
                  </a:schemeClr>
                </a:solidFill>
                <a:latin typeface="Lato" panose="020F0502020204030203" pitchFamily="34" charset="0"/>
              </a:rPr>
              <a:t> </a:t>
            </a:r>
            <a:fld id="{9537E587-6AFE-4024-BD3E-F2AF4A9B13BB}" type="slidenum">
              <a:rPr lang="en-US" sz="900" smtClean="0">
                <a:solidFill>
                  <a:schemeClr val="bg1">
                    <a:lumMod val="65000"/>
                  </a:schemeClr>
                </a:solidFill>
                <a:latin typeface="Lato" panose="020F0502020204030203" pitchFamily="34" charset="0"/>
              </a:rPr>
              <a:pPr algn="l"/>
              <a:t>‹#›</a:t>
            </a:fld>
            <a:endParaRPr lang="en-US" sz="900" dirty="0">
              <a:solidFill>
                <a:schemeClr val="bg1">
                  <a:lumMod val="65000"/>
                </a:schemeClr>
              </a:solidFill>
              <a:latin typeface="Lato" panose="020F0502020204030203" pitchFamily="34" charset="0"/>
            </a:endParaRPr>
          </a:p>
        </p:txBody>
      </p:sp>
    </p:spTree>
    <p:extLst>
      <p:ext uri="{BB962C8B-B14F-4D97-AF65-F5344CB8AC3E}">
        <p14:creationId xmlns:p14="http://schemas.microsoft.com/office/powerpoint/2010/main" val="206022598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_TE - All text">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9E43BBD5-8A74-4448-A9AC-C9DF0CFA4ECE}"/>
              </a:ext>
            </a:extLst>
          </p:cNvPr>
          <p:cNvSpPr>
            <a:spLocks noGrp="1"/>
          </p:cNvSpPr>
          <p:nvPr>
            <p:ph type="body" sz="quarter" idx="11" hasCustomPrompt="1"/>
          </p:nvPr>
        </p:nvSpPr>
        <p:spPr>
          <a:xfrm>
            <a:off x="723902" y="971717"/>
            <a:ext cx="4203697" cy="333425"/>
          </a:xfrm>
        </p:spPr>
        <p:txBody>
          <a:bodyPr>
            <a:noAutofit/>
          </a:bodyPr>
          <a:lstStyle>
            <a:lvl1pPr marL="0" indent="0">
              <a:buNone/>
              <a:defRPr sz="2400" b="1" cap="all" baseline="0">
                <a:solidFill>
                  <a:srgbClr val="002060"/>
                </a:solidFill>
                <a:latin typeface="Lato" panose="020F0502020204030203" pitchFamily="34" charset="0"/>
              </a:defRPr>
            </a:lvl1pPr>
            <a:lvl2pPr marL="457189" indent="0">
              <a:buNone/>
              <a:defRPr/>
            </a:lvl2pPr>
          </a:lstStyle>
          <a:p>
            <a:pPr lvl="0"/>
            <a:r>
              <a:rPr lang="en-US" dirty="0"/>
              <a:t>title</a:t>
            </a:r>
          </a:p>
        </p:txBody>
      </p:sp>
      <p:sp>
        <p:nvSpPr>
          <p:cNvPr id="17" name="Text Placeholder 16">
            <a:extLst>
              <a:ext uri="{FF2B5EF4-FFF2-40B4-BE49-F238E27FC236}">
                <a16:creationId xmlns:a16="http://schemas.microsoft.com/office/drawing/2014/main" id="{A5B75F4C-CA2F-400B-B0AE-AC984683A19C}"/>
              </a:ext>
            </a:extLst>
          </p:cNvPr>
          <p:cNvSpPr>
            <a:spLocks noGrp="1"/>
          </p:cNvSpPr>
          <p:nvPr>
            <p:ph type="body" sz="quarter" idx="12" hasCustomPrompt="1"/>
          </p:nvPr>
        </p:nvSpPr>
        <p:spPr>
          <a:xfrm>
            <a:off x="723902" y="1346646"/>
            <a:ext cx="4203700" cy="333375"/>
          </a:xfrm>
        </p:spPr>
        <p:txBody>
          <a:bodyPr>
            <a:normAutofit/>
          </a:bodyPr>
          <a:lstStyle>
            <a:lvl1pPr marL="0" indent="0">
              <a:buNone/>
              <a:defRPr sz="1500">
                <a:solidFill>
                  <a:schemeClr val="bg1">
                    <a:lumMod val="50000"/>
                  </a:schemeClr>
                </a:solidFill>
                <a:latin typeface="Lato" panose="020F0502020204030203" pitchFamily="34" charset="0"/>
              </a:defRPr>
            </a:lvl1pPr>
            <a:lvl2pPr marL="457189" indent="0">
              <a:buNone/>
              <a:defRPr/>
            </a:lvl2pPr>
          </a:lstStyle>
          <a:p>
            <a:pPr lvl="0"/>
            <a:r>
              <a:rPr lang="en-US" dirty="0"/>
              <a:t>Subtitle</a:t>
            </a:r>
          </a:p>
        </p:txBody>
      </p:sp>
      <p:sp>
        <p:nvSpPr>
          <p:cNvPr id="21" name="Text Placeholder 20">
            <a:extLst>
              <a:ext uri="{FF2B5EF4-FFF2-40B4-BE49-F238E27FC236}">
                <a16:creationId xmlns:a16="http://schemas.microsoft.com/office/drawing/2014/main" id="{3BD6C5E1-6054-4D8C-866E-21998CE2351A}"/>
              </a:ext>
            </a:extLst>
          </p:cNvPr>
          <p:cNvSpPr>
            <a:spLocks noGrp="1"/>
          </p:cNvSpPr>
          <p:nvPr>
            <p:ph type="body" sz="quarter" idx="14" hasCustomPrompt="1"/>
          </p:nvPr>
        </p:nvSpPr>
        <p:spPr>
          <a:xfrm>
            <a:off x="723900" y="2552701"/>
            <a:ext cx="4889683" cy="3543300"/>
          </a:xfrm>
        </p:spPr>
        <p:txBody>
          <a:bodyPr>
            <a:normAutofit/>
          </a:bodyPr>
          <a:lstStyle>
            <a:lvl1pPr marL="0" indent="0">
              <a:lnSpc>
                <a:spcPct val="130000"/>
              </a:lnSpc>
              <a:buNone/>
              <a:defRPr sz="951">
                <a:solidFill>
                  <a:schemeClr val="tx1"/>
                </a:solidFill>
                <a:latin typeface="Lato" panose="020F0502020204030203" pitchFamily="34" charset="0"/>
              </a:defRPr>
            </a:lvl1pPr>
          </a:lstStyle>
          <a:p>
            <a:pPr lvl="0"/>
            <a:r>
              <a:rPr lang="en-US" dirty="0"/>
              <a:t>Body text</a:t>
            </a:r>
          </a:p>
        </p:txBody>
      </p:sp>
      <p:sp>
        <p:nvSpPr>
          <p:cNvPr id="9" name="Rectangle 8">
            <a:extLst>
              <a:ext uri="{FF2B5EF4-FFF2-40B4-BE49-F238E27FC236}">
                <a16:creationId xmlns:a16="http://schemas.microsoft.com/office/drawing/2014/main" id="{CD1FC746-A587-45DE-AEEC-C69EE88000B1}"/>
              </a:ext>
            </a:extLst>
          </p:cNvPr>
          <p:cNvSpPr/>
          <p:nvPr userDrawn="1"/>
        </p:nvSpPr>
        <p:spPr>
          <a:xfrm>
            <a:off x="0" y="2"/>
            <a:ext cx="12192000" cy="135660"/>
          </a:xfrm>
          <a:prstGeom prst="rect">
            <a:avLst/>
          </a:prstGeom>
          <a:gradFill flip="none" rotWithShape="1">
            <a:gsLst>
              <a:gs pos="100000">
                <a:srgbClr val="003469"/>
              </a:gs>
              <a:gs pos="100000">
                <a:srgbClr val="71CFE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Text Placeholder 20">
            <a:extLst>
              <a:ext uri="{FF2B5EF4-FFF2-40B4-BE49-F238E27FC236}">
                <a16:creationId xmlns:a16="http://schemas.microsoft.com/office/drawing/2014/main" id="{06B37FF0-AC22-419F-A2EE-AD837928FC93}"/>
              </a:ext>
            </a:extLst>
          </p:cNvPr>
          <p:cNvSpPr>
            <a:spLocks noGrp="1"/>
          </p:cNvSpPr>
          <p:nvPr>
            <p:ph type="body" sz="quarter" idx="15" hasCustomPrompt="1"/>
          </p:nvPr>
        </p:nvSpPr>
        <p:spPr>
          <a:xfrm>
            <a:off x="6569648" y="2552701"/>
            <a:ext cx="4888992" cy="3543300"/>
          </a:xfrm>
        </p:spPr>
        <p:txBody>
          <a:bodyPr>
            <a:normAutofit/>
          </a:bodyPr>
          <a:lstStyle>
            <a:lvl1pPr marL="0" indent="0">
              <a:lnSpc>
                <a:spcPct val="130000"/>
              </a:lnSpc>
              <a:buNone/>
              <a:defRPr sz="951">
                <a:solidFill>
                  <a:schemeClr val="tx1"/>
                </a:solidFill>
                <a:latin typeface="Lato" panose="020F0502020204030203" pitchFamily="34" charset="0"/>
              </a:defRPr>
            </a:lvl1pPr>
          </a:lstStyle>
          <a:p>
            <a:pPr lvl="0"/>
            <a:r>
              <a:rPr lang="en-US" dirty="0"/>
              <a:t>Body text</a:t>
            </a:r>
          </a:p>
        </p:txBody>
      </p:sp>
      <p:pic>
        <p:nvPicPr>
          <p:cNvPr id="13" name="Picture 12">
            <a:extLst>
              <a:ext uri="{FF2B5EF4-FFF2-40B4-BE49-F238E27FC236}">
                <a16:creationId xmlns:a16="http://schemas.microsoft.com/office/drawing/2014/main" id="{9391D50D-2B35-4070-83C1-5D597E263BB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133" b="15252"/>
          <a:stretch/>
        </p:blipFill>
        <p:spPr>
          <a:xfrm>
            <a:off x="10326150" y="6602506"/>
            <a:ext cx="1772335" cy="220689"/>
          </a:xfrm>
          <a:prstGeom prst="rect">
            <a:avLst/>
          </a:prstGeom>
        </p:spPr>
      </p:pic>
      <p:sp>
        <p:nvSpPr>
          <p:cNvPr id="14" name="TextBox 13">
            <a:extLst>
              <a:ext uri="{FF2B5EF4-FFF2-40B4-BE49-F238E27FC236}">
                <a16:creationId xmlns:a16="http://schemas.microsoft.com/office/drawing/2014/main" id="{E1D60A2A-1B3E-4581-BA03-B3C593DDC56B}"/>
              </a:ext>
            </a:extLst>
          </p:cNvPr>
          <p:cNvSpPr txBox="1"/>
          <p:nvPr userDrawn="1"/>
        </p:nvSpPr>
        <p:spPr>
          <a:xfrm>
            <a:off x="-44613" y="6609239"/>
            <a:ext cx="1509656" cy="230832"/>
          </a:xfrm>
          <a:prstGeom prst="rect">
            <a:avLst/>
          </a:prstGeom>
          <a:noFill/>
        </p:spPr>
        <p:txBody>
          <a:bodyPr wrap="square" rtlCol="0">
            <a:spAutoFit/>
          </a:bodyPr>
          <a:lstStyle/>
          <a:p>
            <a:pPr algn="l"/>
            <a:r>
              <a:rPr lang="en-US" sz="900" dirty="0">
                <a:solidFill>
                  <a:schemeClr val="bg1">
                    <a:lumMod val="65000"/>
                  </a:schemeClr>
                </a:solidFill>
                <a:latin typeface="Lato" panose="020F0502020204030203" pitchFamily="34" charset="0"/>
              </a:rPr>
              <a:t> </a:t>
            </a:r>
            <a:fld id="{9537E587-6AFE-4024-BD3E-F2AF4A9B13BB}" type="slidenum">
              <a:rPr lang="en-US" sz="900" smtClean="0">
                <a:solidFill>
                  <a:schemeClr val="bg1">
                    <a:lumMod val="65000"/>
                  </a:schemeClr>
                </a:solidFill>
                <a:latin typeface="Lato" panose="020F0502020204030203" pitchFamily="34" charset="0"/>
              </a:rPr>
              <a:pPr algn="l"/>
              <a:t>‹#›</a:t>
            </a:fld>
            <a:endParaRPr lang="en-US" sz="900" dirty="0">
              <a:solidFill>
                <a:schemeClr val="bg1">
                  <a:lumMod val="65000"/>
                </a:schemeClr>
              </a:solidFill>
              <a:latin typeface="Lato" panose="020F0502020204030203" pitchFamily="34" charset="0"/>
            </a:endParaRPr>
          </a:p>
        </p:txBody>
      </p:sp>
    </p:spTree>
    <p:extLst>
      <p:ext uri="{BB962C8B-B14F-4D97-AF65-F5344CB8AC3E}">
        <p14:creationId xmlns:p14="http://schemas.microsoft.com/office/powerpoint/2010/main" val="246426772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TE - Full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172374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729CF91D-2AF3-45C7-9877-5118C77569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133" b="15252"/>
          <a:stretch/>
        </p:blipFill>
        <p:spPr>
          <a:xfrm>
            <a:off x="10326150" y="6602506"/>
            <a:ext cx="1772335" cy="220689"/>
          </a:xfrm>
          <a:prstGeom prst="rect">
            <a:avLst/>
          </a:prstGeom>
        </p:spPr>
      </p:pic>
      <p:sp>
        <p:nvSpPr>
          <p:cNvPr id="9" name="TextBox 8">
            <a:extLst>
              <a:ext uri="{FF2B5EF4-FFF2-40B4-BE49-F238E27FC236}">
                <a16:creationId xmlns:a16="http://schemas.microsoft.com/office/drawing/2014/main" id="{98806C5A-A927-4A50-AD08-E26B18088FEB}"/>
              </a:ext>
            </a:extLst>
          </p:cNvPr>
          <p:cNvSpPr txBox="1"/>
          <p:nvPr userDrawn="1"/>
        </p:nvSpPr>
        <p:spPr>
          <a:xfrm>
            <a:off x="-44613" y="6609239"/>
            <a:ext cx="1509656" cy="230832"/>
          </a:xfrm>
          <a:prstGeom prst="rect">
            <a:avLst/>
          </a:prstGeom>
          <a:noFill/>
        </p:spPr>
        <p:txBody>
          <a:bodyPr wrap="square" rtlCol="0">
            <a:spAutoFit/>
          </a:bodyPr>
          <a:lstStyle/>
          <a:p>
            <a:pPr algn="l"/>
            <a:r>
              <a:rPr lang="en-US" sz="900" dirty="0">
                <a:solidFill>
                  <a:schemeClr val="bg1">
                    <a:lumMod val="65000"/>
                  </a:schemeClr>
                </a:solidFill>
                <a:latin typeface="Lato" panose="020F0502020204030203" pitchFamily="34" charset="0"/>
              </a:rPr>
              <a:t> </a:t>
            </a:r>
            <a:fld id="{9537E587-6AFE-4024-BD3E-F2AF4A9B13BB}" type="slidenum">
              <a:rPr lang="en-US" sz="900" smtClean="0">
                <a:solidFill>
                  <a:schemeClr val="bg1">
                    <a:lumMod val="65000"/>
                  </a:schemeClr>
                </a:solidFill>
                <a:latin typeface="Lato" panose="020F0502020204030203" pitchFamily="34" charset="0"/>
              </a:rPr>
              <a:pPr algn="l"/>
              <a:t>‹#›</a:t>
            </a:fld>
            <a:endParaRPr lang="en-US" sz="900" dirty="0">
              <a:solidFill>
                <a:schemeClr val="bg1">
                  <a:lumMod val="65000"/>
                </a:schemeClr>
              </a:solidFill>
              <a:latin typeface="Lato" panose="020F0502020204030203" pitchFamily="34" charset="0"/>
            </a:endParaRPr>
          </a:p>
        </p:txBody>
      </p:sp>
    </p:spTree>
    <p:extLst>
      <p:ext uri="{BB962C8B-B14F-4D97-AF65-F5344CB8AC3E}">
        <p14:creationId xmlns:p14="http://schemas.microsoft.com/office/powerpoint/2010/main" val="304599390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EA913244-B2E7-4D21-AC18-3CBE1B92B9F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133" b="15252"/>
          <a:stretch/>
        </p:blipFill>
        <p:spPr>
          <a:xfrm>
            <a:off x="10326150" y="6602506"/>
            <a:ext cx="1772335" cy="220689"/>
          </a:xfrm>
          <a:prstGeom prst="rect">
            <a:avLst/>
          </a:prstGeom>
        </p:spPr>
      </p:pic>
      <p:sp>
        <p:nvSpPr>
          <p:cNvPr id="11" name="TextBox 10">
            <a:extLst>
              <a:ext uri="{FF2B5EF4-FFF2-40B4-BE49-F238E27FC236}">
                <a16:creationId xmlns:a16="http://schemas.microsoft.com/office/drawing/2014/main" id="{1D3CCD4B-3B7F-4AF8-BB42-83088FA86D47}"/>
              </a:ext>
            </a:extLst>
          </p:cNvPr>
          <p:cNvSpPr txBox="1"/>
          <p:nvPr userDrawn="1"/>
        </p:nvSpPr>
        <p:spPr>
          <a:xfrm>
            <a:off x="-44613" y="6609239"/>
            <a:ext cx="1509656" cy="230832"/>
          </a:xfrm>
          <a:prstGeom prst="rect">
            <a:avLst/>
          </a:prstGeom>
          <a:noFill/>
        </p:spPr>
        <p:txBody>
          <a:bodyPr wrap="square" rtlCol="0">
            <a:spAutoFit/>
          </a:bodyPr>
          <a:lstStyle/>
          <a:p>
            <a:pPr algn="l"/>
            <a:r>
              <a:rPr lang="en-US" sz="900" dirty="0">
                <a:solidFill>
                  <a:schemeClr val="bg1">
                    <a:lumMod val="65000"/>
                  </a:schemeClr>
                </a:solidFill>
                <a:latin typeface="Lato" panose="020F0502020204030203" pitchFamily="34" charset="0"/>
              </a:rPr>
              <a:t> </a:t>
            </a:r>
            <a:fld id="{9537E587-6AFE-4024-BD3E-F2AF4A9B13BB}" type="slidenum">
              <a:rPr lang="en-US" sz="900" smtClean="0">
                <a:solidFill>
                  <a:schemeClr val="bg1">
                    <a:lumMod val="65000"/>
                  </a:schemeClr>
                </a:solidFill>
                <a:latin typeface="Lato" panose="020F0502020204030203" pitchFamily="34" charset="0"/>
              </a:rPr>
              <a:pPr algn="l"/>
              <a:t>‹#›</a:t>
            </a:fld>
            <a:endParaRPr lang="en-US" sz="900" dirty="0">
              <a:solidFill>
                <a:schemeClr val="bg1">
                  <a:lumMod val="65000"/>
                </a:schemeClr>
              </a:solidFill>
              <a:latin typeface="Lato" panose="020F0502020204030203" pitchFamily="34" charset="0"/>
            </a:endParaRPr>
          </a:p>
        </p:txBody>
      </p:sp>
    </p:spTree>
    <p:extLst>
      <p:ext uri="{BB962C8B-B14F-4D97-AF65-F5344CB8AC3E}">
        <p14:creationId xmlns:p14="http://schemas.microsoft.com/office/powerpoint/2010/main" val="335741923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0293CD48-4A1B-41C7-AD63-1E2CEB79BAD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133" b="15252"/>
          <a:stretch/>
        </p:blipFill>
        <p:spPr>
          <a:xfrm>
            <a:off x="10326150" y="6602506"/>
            <a:ext cx="1772335" cy="220689"/>
          </a:xfrm>
          <a:prstGeom prst="rect">
            <a:avLst/>
          </a:prstGeom>
        </p:spPr>
      </p:pic>
      <p:sp>
        <p:nvSpPr>
          <p:cNvPr id="9" name="TextBox 8">
            <a:extLst>
              <a:ext uri="{FF2B5EF4-FFF2-40B4-BE49-F238E27FC236}">
                <a16:creationId xmlns:a16="http://schemas.microsoft.com/office/drawing/2014/main" id="{F8FA6CF8-90D8-4B68-A833-260BECF12EDF}"/>
              </a:ext>
            </a:extLst>
          </p:cNvPr>
          <p:cNvSpPr txBox="1"/>
          <p:nvPr userDrawn="1"/>
        </p:nvSpPr>
        <p:spPr>
          <a:xfrm>
            <a:off x="-44613" y="6609239"/>
            <a:ext cx="1509656" cy="230832"/>
          </a:xfrm>
          <a:prstGeom prst="rect">
            <a:avLst/>
          </a:prstGeom>
          <a:noFill/>
        </p:spPr>
        <p:txBody>
          <a:bodyPr wrap="square" rtlCol="0">
            <a:spAutoFit/>
          </a:bodyPr>
          <a:lstStyle/>
          <a:p>
            <a:pPr algn="l"/>
            <a:r>
              <a:rPr lang="en-US" sz="900" dirty="0">
                <a:solidFill>
                  <a:schemeClr val="bg1">
                    <a:lumMod val="65000"/>
                  </a:schemeClr>
                </a:solidFill>
                <a:latin typeface="Lato" panose="020F0502020204030203" pitchFamily="34" charset="0"/>
              </a:rPr>
              <a:t> </a:t>
            </a:r>
            <a:fld id="{9537E587-6AFE-4024-BD3E-F2AF4A9B13BB}" type="slidenum">
              <a:rPr lang="en-US" sz="900" smtClean="0">
                <a:solidFill>
                  <a:schemeClr val="bg1">
                    <a:lumMod val="65000"/>
                  </a:schemeClr>
                </a:solidFill>
                <a:latin typeface="Lato" panose="020F0502020204030203" pitchFamily="34" charset="0"/>
              </a:rPr>
              <a:pPr algn="l"/>
              <a:t>‹#›</a:t>
            </a:fld>
            <a:endParaRPr lang="en-US" sz="900" dirty="0">
              <a:solidFill>
                <a:schemeClr val="bg1">
                  <a:lumMod val="65000"/>
                </a:schemeClr>
              </a:solidFill>
              <a:latin typeface="Lato" panose="020F0502020204030203" pitchFamily="34" charset="0"/>
            </a:endParaRPr>
          </a:p>
        </p:txBody>
      </p:sp>
    </p:spTree>
    <p:extLst>
      <p:ext uri="{BB962C8B-B14F-4D97-AF65-F5344CB8AC3E}">
        <p14:creationId xmlns:p14="http://schemas.microsoft.com/office/powerpoint/2010/main" val="324734080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8"/>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FAF68AB1-5710-429F-A809-CF83CAE5C10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133" b="15252"/>
          <a:stretch/>
        </p:blipFill>
        <p:spPr>
          <a:xfrm>
            <a:off x="10326150" y="6602506"/>
            <a:ext cx="1772335" cy="220689"/>
          </a:xfrm>
          <a:prstGeom prst="rect">
            <a:avLst/>
          </a:prstGeom>
        </p:spPr>
      </p:pic>
      <p:sp>
        <p:nvSpPr>
          <p:cNvPr id="9" name="TextBox 8">
            <a:extLst>
              <a:ext uri="{FF2B5EF4-FFF2-40B4-BE49-F238E27FC236}">
                <a16:creationId xmlns:a16="http://schemas.microsoft.com/office/drawing/2014/main" id="{0735A5EB-B8CD-47AC-9857-3B520099F8AD}"/>
              </a:ext>
            </a:extLst>
          </p:cNvPr>
          <p:cNvSpPr txBox="1"/>
          <p:nvPr userDrawn="1"/>
        </p:nvSpPr>
        <p:spPr>
          <a:xfrm>
            <a:off x="-44613" y="6609239"/>
            <a:ext cx="1509656" cy="230832"/>
          </a:xfrm>
          <a:prstGeom prst="rect">
            <a:avLst/>
          </a:prstGeom>
          <a:noFill/>
        </p:spPr>
        <p:txBody>
          <a:bodyPr wrap="square" rtlCol="0">
            <a:spAutoFit/>
          </a:bodyPr>
          <a:lstStyle/>
          <a:p>
            <a:pPr algn="l"/>
            <a:r>
              <a:rPr lang="en-US" sz="900" dirty="0">
                <a:solidFill>
                  <a:schemeClr val="bg1">
                    <a:lumMod val="65000"/>
                  </a:schemeClr>
                </a:solidFill>
                <a:latin typeface="Lato" panose="020F0502020204030203" pitchFamily="34" charset="0"/>
              </a:rPr>
              <a:t> </a:t>
            </a:r>
            <a:fld id="{9537E587-6AFE-4024-BD3E-F2AF4A9B13BB}" type="slidenum">
              <a:rPr lang="en-US" sz="900" smtClean="0">
                <a:solidFill>
                  <a:schemeClr val="bg1">
                    <a:lumMod val="65000"/>
                  </a:schemeClr>
                </a:solidFill>
                <a:latin typeface="Lato" panose="020F0502020204030203" pitchFamily="34" charset="0"/>
              </a:rPr>
              <a:pPr algn="l"/>
              <a:t>‹#›</a:t>
            </a:fld>
            <a:endParaRPr lang="en-US" sz="900" dirty="0">
              <a:solidFill>
                <a:schemeClr val="bg1">
                  <a:lumMod val="65000"/>
                </a:schemeClr>
              </a:solidFill>
              <a:latin typeface="Lato" panose="020F0502020204030203" pitchFamily="34" charset="0"/>
            </a:endParaRPr>
          </a:p>
        </p:txBody>
      </p:sp>
    </p:spTree>
    <p:extLst>
      <p:ext uri="{BB962C8B-B14F-4D97-AF65-F5344CB8AC3E}">
        <p14:creationId xmlns:p14="http://schemas.microsoft.com/office/powerpoint/2010/main" val="259641789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5D615512-87BF-4489-94E7-1D77F81AEB49}"/>
              </a:ext>
            </a:extLst>
          </p:cNvPr>
          <p:cNvSpPr>
            <a:spLocks noGrp="1"/>
          </p:cNvSpPr>
          <p:nvPr>
            <p:ph type="pic" sz="quarter" idx="17"/>
          </p:nvPr>
        </p:nvSpPr>
        <p:spPr bwMode="auto">
          <a:xfrm>
            <a:off x="373063" y="380999"/>
            <a:ext cx="11445875" cy="6096000"/>
          </a:xfrm>
          <a:custGeom>
            <a:avLst/>
            <a:gdLst>
              <a:gd name="connsiteX0" fmla="*/ 0 w 11445875"/>
              <a:gd name="connsiteY0" fmla="*/ 0 h 6096000"/>
              <a:gd name="connsiteX1" fmla="*/ 11445875 w 11445875"/>
              <a:gd name="connsiteY1" fmla="*/ 0 h 6096000"/>
              <a:gd name="connsiteX2" fmla="*/ 11445875 w 11445875"/>
              <a:gd name="connsiteY2" fmla="*/ 6096000 h 6096000"/>
              <a:gd name="connsiteX3" fmla="*/ 0 w 11445875"/>
              <a:gd name="connsiteY3" fmla="*/ 6096000 h 6096000"/>
            </a:gdLst>
            <a:ahLst/>
            <a:cxnLst>
              <a:cxn ang="0">
                <a:pos x="connsiteX0" y="connsiteY0"/>
              </a:cxn>
              <a:cxn ang="0">
                <a:pos x="connsiteX1" y="connsiteY1"/>
              </a:cxn>
              <a:cxn ang="0">
                <a:pos x="connsiteX2" y="connsiteY2"/>
              </a:cxn>
              <a:cxn ang="0">
                <a:pos x="connsiteX3" y="connsiteY3"/>
              </a:cxn>
            </a:cxnLst>
            <a:rect l="l" t="t" r="r" b="b"/>
            <a:pathLst>
              <a:path w="11445875" h="6096000">
                <a:moveTo>
                  <a:pt x="0" y="0"/>
                </a:moveTo>
                <a:lnTo>
                  <a:pt x="11445875" y="0"/>
                </a:lnTo>
                <a:lnTo>
                  <a:pt x="11445875" y="6096000"/>
                </a:lnTo>
                <a:lnTo>
                  <a:pt x="0" y="60960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wrap="square">
            <a:noAutofit/>
          </a:bodyPr>
          <a:lstStyle/>
          <a:p>
            <a:endParaRPr lang="en-US"/>
          </a:p>
        </p:txBody>
      </p:sp>
    </p:spTree>
    <p:extLst>
      <p:ext uri="{BB962C8B-B14F-4D97-AF65-F5344CB8AC3E}">
        <p14:creationId xmlns:p14="http://schemas.microsoft.com/office/powerpoint/2010/main" val="382288962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97679A3-5B51-467E-AD2D-537F0F6CB8C3}"/>
              </a:ext>
            </a:extLst>
          </p:cNvPr>
          <p:cNvSpPr>
            <a:spLocks noGrp="1"/>
          </p:cNvSpPr>
          <p:nvPr>
            <p:ph type="pic" sz="quarter" idx="10"/>
          </p:nvPr>
        </p:nvSpPr>
        <p:spPr>
          <a:xfrm>
            <a:off x="6228523" y="1494183"/>
            <a:ext cx="2418520" cy="3869635"/>
          </a:xfrm>
          <a:custGeom>
            <a:avLst/>
            <a:gdLst>
              <a:gd name="connsiteX0" fmla="*/ 0 w 2418520"/>
              <a:gd name="connsiteY0" fmla="*/ 0 h 3869635"/>
              <a:gd name="connsiteX1" fmla="*/ 2418520 w 2418520"/>
              <a:gd name="connsiteY1" fmla="*/ 0 h 3869635"/>
              <a:gd name="connsiteX2" fmla="*/ 2418520 w 2418520"/>
              <a:gd name="connsiteY2" fmla="*/ 3869635 h 3869635"/>
              <a:gd name="connsiteX3" fmla="*/ 0 w 2418520"/>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2418520" h="3869635">
                <a:moveTo>
                  <a:pt x="0" y="0"/>
                </a:moveTo>
                <a:lnTo>
                  <a:pt x="2418520" y="0"/>
                </a:lnTo>
                <a:lnTo>
                  <a:pt x="2418520" y="3869635"/>
                </a:lnTo>
                <a:lnTo>
                  <a:pt x="0" y="3869635"/>
                </a:lnTo>
                <a:close/>
              </a:path>
            </a:pathLst>
          </a:custGeom>
        </p:spPr>
        <p:txBody>
          <a:bodyPr wrap="square">
            <a:noAutofit/>
          </a:bodyPr>
          <a:lstStyle/>
          <a:p>
            <a:endParaRPr lang="id-ID"/>
          </a:p>
        </p:txBody>
      </p:sp>
      <p:sp>
        <p:nvSpPr>
          <p:cNvPr id="6" name="Picture Placeholder 5">
            <a:extLst>
              <a:ext uri="{FF2B5EF4-FFF2-40B4-BE49-F238E27FC236}">
                <a16:creationId xmlns:a16="http://schemas.microsoft.com/office/drawing/2014/main" id="{C8A4AD5C-8E7D-437A-8129-5B2E958A543F}"/>
              </a:ext>
            </a:extLst>
          </p:cNvPr>
          <p:cNvSpPr>
            <a:spLocks noGrp="1"/>
          </p:cNvSpPr>
          <p:nvPr>
            <p:ph type="pic" sz="quarter" idx="11"/>
          </p:nvPr>
        </p:nvSpPr>
        <p:spPr>
          <a:xfrm>
            <a:off x="8872332" y="1494184"/>
            <a:ext cx="2418520" cy="3869635"/>
          </a:xfrm>
          <a:custGeom>
            <a:avLst/>
            <a:gdLst>
              <a:gd name="connsiteX0" fmla="*/ 0 w 2418520"/>
              <a:gd name="connsiteY0" fmla="*/ 0 h 3869635"/>
              <a:gd name="connsiteX1" fmla="*/ 2418520 w 2418520"/>
              <a:gd name="connsiteY1" fmla="*/ 0 h 3869635"/>
              <a:gd name="connsiteX2" fmla="*/ 2418520 w 2418520"/>
              <a:gd name="connsiteY2" fmla="*/ 3869635 h 3869635"/>
              <a:gd name="connsiteX3" fmla="*/ 0 w 2418520"/>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2418520" h="3869635">
                <a:moveTo>
                  <a:pt x="0" y="0"/>
                </a:moveTo>
                <a:lnTo>
                  <a:pt x="2418520" y="0"/>
                </a:lnTo>
                <a:lnTo>
                  <a:pt x="2418520" y="3869635"/>
                </a:lnTo>
                <a:lnTo>
                  <a:pt x="0" y="3869635"/>
                </a:lnTo>
                <a:close/>
              </a:path>
            </a:pathLst>
          </a:custGeom>
        </p:spPr>
        <p:txBody>
          <a:bodyPr wrap="square">
            <a:noAutofit/>
          </a:bodyPr>
          <a:lstStyle/>
          <a:p>
            <a:endParaRPr lang="id-ID"/>
          </a:p>
        </p:txBody>
      </p:sp>
      <p:pic>
        <p:nvPicPr>
          <p:cNvPr id="10" name="Picture 9">
            <a:extLst>
              <a:ext uri="{FF2B5EF4-FFF2-40B4-BE49-F238E27FC236}">
                <a16:creationId xmlns:a16="http://schemas.microsoft.com/office/drawing/2014/main" id="{83B8E193-9BB9-411D-9B13-13BCF387B62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133" b="15252"/>
          <a:stretch/>
        </p:blipFill>
        <p:spPr>
          <a:xfrm>
            <a:off x="10326150" y="6602506"/>
            <a:ext cx="1772335" cy="220689"/>
          </a:xfrm>
          <a:prstGeom prst="rect">
            <a:avLst/>
          </a:prstGeom>
        </p:spPr>
      </p:pic>
      <p:sp>
        <p:nvSpPr>
          <p:cNvPr id="11" name="TextBox 10">
            <a:extLst>
              <a:ext uri="{FF2B5EF4-FFF2-40B4-BE49-F238E27FC236}">
                <a16:creationId xmlns:a16="http://schemas.microsoft.com/office/drawing/2014/main" id="{B017BFE5-5523-481B-AC9F-E232B8FA8095}"/>
              </a:ext>
            </a:extLst>
          </p:cNvPr>
          <p:cNvSpPr txBox="1"/>
          <p:nvPr userDrawn="1"/>
        </p:nvSpPr>
        <p:spPr>
          <a:xfrm>
            <a:off x="-44613" y="6609239"/>
            <a:ext cx="1509656" cy="230832"/>
          </a:xfrm>
          <a:prstGeom prst="rect">
            <a:avLst/>
          </a:prstGeom>
          <a:noFill/>
        </p:spPr>
        <p:txBody>
          <a:bodyPr wrap="square" rtlCol="0">
            <a:spAutoFit/>
          </a:bodyPr>
          <a:lstStyle/>
          <a:p>
            <a:pPr algn="l"/>
            <a:r>
              <a:rPr lang="en-US" sz="900" dirty="0">
                <a:solidFill>
                  <a:schemeClr val="bg1">
                    <a:lumMod val="65000"/>
                  </a:schemeClr>
                </a:solidFill>
                <a:latin typeface="Lato" panose="020F0502020204030203" pitchFamily="34" charset="0"/>
              </a:rPr>
              <a:t> </a:t>
            </a:r>
            <a:fld id="{9537E587-6AFE-4024-BD3E-F2AF4A9B13BB}" type="slidenum">
              <a:rPr lang="en-US" sz="900" smtClean="0">
                <a:solidFill>
                  <a:schemeClr val="bg1">
                    <a:lumMod val="65000"/>
                  </a:schemeClr>
                </a:solidFill>
                <a:latin typeface="Lato" panose="020F0502020204030203" pitchFamily="34" charset="0"/>
              </a:rPr>
              <a:pPr algn="l"/>
              <a:t>‹#›</a:t>
            </a:fld>
            <a:endParaRPr lang="en-US" sz="900" dirty="0">
              <a:solidFill>
                <a:schemeClr val="bg1">
                  <a:lumMod val="65000"/>
                </a:schemeClr>
              </a:solidFill>
              <a:latin typeface="Lato" panose="020F0502020204030203" pitchFamily="34" charset="0"/>
            </a:endParaRPr>
          </a:p>
        </p:txBody>
      </p:sp>
    </p:spTree>
    <p:extLst>
      <p:ext uri="{BB962C8B-B14F-4D97-AF65-F5344CB8AC3E}">
        <p14:creationId xmlns:p14="http://schemas.microsoft.com/office/powerpoint/2010/main" val="31628347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3 B">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8133144" y="0"/>
            <a:ext cx="4058856" cy="219456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1" y="365126"/>
            <a:ext cx="6754791" cy="1173671"/>
          </a:xfrm>
        </p:spPr>
        <p:txBody>
          <a:bodyPr/>
          <a:lstStyle>
            <a:lvl1pPr>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8133144" y="2331720"/>
            <a:ext cx="4058856" cy="219456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133144" y="4663440"/>
            <a:ext cx="4058856" cy="219456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pic>
        <p:nvPicPr>
          <p:cNvPr id="12" name="Picture 11">
            <a:extLst>
              <a:ext uri="{FF2B5EF4-FFF2-40B4-BE49-F238E27FC236}">
                <a16:creationId xmlns:a16="http://schemas.microsoft.com/office/drawing/2014/main" id="{B48DC6AC-D478-4287-B889-5C66B33FE40C}"/>
              </a:ext>
            </a:extLst>
          </p:cNvPr>
          <p:cNvPicPr preferRelativeResize="0">
            <a:picLocks/>
          </p:cNvPicPr>
          <p:nvPr userDrawn="1"/>
        </p:nvPicPr>
        <p:blipFill>
          <a:blip r:embed="rId2"/>
          <a:stretch>
            <a:fillRect/>
          </a:stretch>
        </p:blipFill>
        <p:spPr>
          <a:xfrm rot="5400000" flipV="1">
            <a:off x="-2785872" y="3368040"/>
            <a:ext cx="5693664" cy="121920"/>
          </a:xfrm>
          <a:prstGeom prst="rect">
            <a:avLst/>
          </a:prstGeom>
        </p:spPr>
      </p:pic>
    </p:spTree>
    <p:extLst>
      <p:ext uri="{BB962C8B-B14F-4D97-AF65-F5344CB8AC3E}">
        <p14:creationId xmlns:p14="http://schemas.microsoft.com/office/powerpoint/2010/main" val="241105061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FEBF1AA-5511-4664-AC94-8FF51B1C5EA9}"/>
              </a:ext>
            </a:extLst>
          </p:cNvPr>
          <p:cNvSpPr/>
          <p:nvPr userDrawn="1"/>
        </p:nvSpPr>
        <p:spPr>
          <a:xfrm>
            <a:off x="3" y="0"/>
            <a:ext cx="12191999" cy="6858000"/>
          </a:xfrm>
          <a:prstGeom prst="rect">
            <a:avLst/>
          </a:prstGeom>
          <a:solidFill>
            <a:schemeClr val="tx2">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8152847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TE - Big picture centered">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3C1E0E71-5B85-406F-BE23-4D2270C4D18C}"/>
              </a:ext>
            </a:extLst>
          </p:cNvPr>
          <p:cNvSpPr>
            <a:spLocks noGrp="1"/>
          </p:cNvSpPr>
          <p:nvPr>
            <p:ph type="pic" sz="quarter" idx="10"/>
          </p:nvPr>
        </p:nvSpPr>
        <p:spPr bwMode="auto">
          <a:xfrm>
            <a:off x="723900" y="762000"/>
            <a:ext cx="10744200" cy="5334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wrap="square">
            <a:noAutofit/>
          </a:bodyPr>
          <a:lstStyle/>
          <a:p>
            <a:endParaRPr lang="en-US"/>
          </a:p>
        </p:txBody>
      </p:sp>
    </p:spTree>
    <p:extLst>
      <p:ext uri="{BB962C8B-B14F-4D97-AF65-F5344CB8AC3E}">
        <p14:creationId xmlns:p14="http://schemas.microsoft.com/office/powerpoint/2010/main" val="351231979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TE - Picture half r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C496AB6-106B-48F6-B112-C78B78C6CE29}"/>
              </a:ext>
            </a:extLst>
          </p:cNvPr>
          <p:cNvSpPr>
            <a:spLocks noGrp="1"/>
          </p:cNvSpPr>
          <p:nvPr>
            <p:ph type="pic" sz="quarter" idx="10"/>
          </p:nvPr>
        </p:nvSpPr>
        <p:spPr>
          <a:xfrm>
            <a:off x="7070324" y="856034"/>
            <a:ext cx="5121677" cy="6001967"/>
          </a:xfrm>
        </p:spPr>
        <p:txBody>
          <a:bodyPr/>
          <a:lstStyle/>
          <a:p>
            <a:endParaRPr lang="en-US" dirty="0"/>
          </a:p>
        </p:txBody>
      </p:sp>
      <p:sp>
        <p:nvSpPr>
          <p:cNvPr id="7" name="Rectangle 6">
            <a:extLst>
              <a:ext uri="{FF2B5EF4-FFF2-40B4-BE49-F238E27FC236}">
                <a16:creationId xmlns:a16="http://schemas.microsoft.com/office/drawing/2014/main" id="{B810B77B-51B4-4710-8024-19E2F3539290}"/>
              </a:ext>
            </a:extLst>
          </p:cNvPr>
          <p:cNvSpPr/>
          <p:nvPr userDrawn="1"/>
        </p:nvSpPr>
        <p:spPr>
          <a:xfrm>
            <a:off x="0" y="2"/>
            <a:ext cx="12192000" cy="135660"/>
          </a:xfrm>
          <a:prstGeom prst="rect">
            <a:avLst/>
          </a:prstGeom>
          <a:gradFill flip="none" rotWithShape="1">
            <a:gsLst>
              <a:gs pos="100000">
                <a:srgbClr val="003469"/>
              </a:gs>
              <a:gs pos="100000">
                <a:srgbClr val="71CFE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6" name="Picture 5">
            <a:extLst>
              <a:ext uri="{FF2B5EF4-FFF2-40B4-BE49-F238E27FC236}">
                <a16:creationId xmlns:a16="http://schemas.microsoft.com/office/drawing/2014/main" id="{3B5D352F-BB8C-4455-ABF4-9AB09191831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133" b="15252"/>
          <a:stretch/>
        </p:blipFill>
        <p:spPr>
          <a:xfrm>
            <a:off x="10326150" y="6602506"/>
            <a:ext cx="1772335" cy="220689"/>
          </a:xfrm>
          <a:prstGeom prst="rect">
            <a:avLst/>
          </a:prstGeom>
        </p:spPr>
      </p:pic>
      <p:sp>
        <p:nvSpPr>
          <p:cNvPr id="8" name="TextBox 7">
            <a:extLst>
              <a:ext uri="{FF2B5EF4-FFF2-40B4-BE49-F238E27FC236}">
                <a16:creationId xmlns:a16="http://schemas.microsoft.com/office/drawing/2014/main" id="{3DB321A1-0CF0-4634-88FA-690A2CD2939A}"/>
              </a:ext>
            </a:extLst>
          </p:cNvPr>
          <p:cNvSpPr txBox="1"/>
          <p:nvPr userDrawn="1"/>
        </p:nvSpPr>
        <p:spPr>
          <a:xfrm>
            <a:off x="-44613" y="6609239"/>
            <a:ext cx="1509656" cy="230832"/>
          </a:xfrm>
          <a:prstGeom prst="rect">
            <a:avLst/>
          </a:prstGeom>
          <a:noFill/>
        </p:spPr>
        <p:txBody>
          <a:bodyPr wrap="square" rtlCol="0">
            <a:spAutoFit/>
          </a:bodyPr>
          <a:lstStyle/>
          <a:p>
            <a:pPr algn="l"/>
            <a:r>
              <a:rPr lang="en-US" sz="900" dirty="0">
                <a:solidFill>
                  <a:schemeClr val="bg1">
                    <a:lumMod val="65000"/>
                  </a:schemeClr>
                </a:solidFill>
                <a:latin typeface="Lato" panose="020F0502020204030203" pitchFamily="34" charset="0"/>
              </a:rPr>
              <a:t> </a:t>
            </a:r>
            <a:fld id="{9537E587-6AFE-4024-BD3E-F2AF4A9B13BB}" type="slidenum">
              <a:rPr lang="en-US" sz="900" smtClean="0">
                <a:solidFill>
                  <a:schemeClr val="bg1">
                    <a:lumMod val="65000"/>
                  </a:schemeClr>
                </a:solidFill>
                <a:latin typeface="Lato" panose="020F0502020204030203" pitchFamily="34" charset="0"/>
              </a:rPr>
              <a:pPr algn="l"/>
              <a:t>‹#›</a:t>
            </a:fld>
            <a:endParaRPr lang="en-US" sz="900" dirty="0">
              <a:solidFill>
                <a:schemeClr val="bg1">
                  <a:lumMod val="65000"/>
                </a:schemeClr>
              </a:solidFill>
              <a:latin typeface="Lato" panose="020F0502020204030203" pitchFamily="34" charset="0"/>
            </a:endParaRPr>
          </a:p>
        </p:txBody>
      </p:sp>
    </p:spTree>
    <p:extLst>
      <p:ext uri="{BB962C8B-B14F-4D97-AF65-F5344CB8AC3E}">
        <p14:creationId xmlns:p14="http://schemas.microsoft.com/office/powerpoint/2010/main" val="169333858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5250" y="487682"/>
            <a:ext cx="8110020" cy="1405665"/>
          </a:xfrm>
        </p:spPr>
        <p:txBody>
          <a:bodyPr tIns="0" bIns="0" anchor="b">
            <a:normAutofit/>
          </a:bodyPr>
          <a:lstStyle>
            <a:lvl1pPr algn="l">
              <a:lnSpc>
                <a:spcPct val="80000"/>
              </a:lnSpc>
              <a:defRPr sz="4267" b="1" baseline="0">
                <a:solidFill>
                  <a:schemeClr val="bg1"/>
                </a:solidFill>
              </a:defRPr>
            </a:lvl1pPr>
          </a:lstStyle>
          <a:p>
            <a:r>
              <a:rPr lang="en-US" dirty="0"/>
              <a:t>TITLE</a:t>
            </a:r>
          </a:p>
        </p:txBody>
      </p:sp>
      <p:sp>
        <p:nvSpPr>
          <p:cNvPr id="3" name="Subtitle 2"/>
          <p:cNvSpPr>
            <a:spLocks noGrp="1"/>
          </p:cNvSpPr>
          <p:nvPr>
            <p:ph type="subTitle" idx="1" hasCustomPrompt="1"/>
          </p:nvPr>
        </p:nvSpPr>
        <p:spPr>
          <a:xfrm>
            <a:off x="465250" y="1946275"/>
            <a:ext cx="8145351" cy="1655763"/>
          </a:xfrm>
        </p:spPr>
        <p:txBody>
          <a:bodyPr tIns="0" bIns="0">
            <a:normAutofit/>
          </a:bodyPr>
          <a:lstStyle>
            <a:lvl1pPr marL="0" indent="0" algn="l">
              <a:buNone/>
              <a:defRPr sz="3733" baseline="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Subhead</a:t>
            </a:r>
          </a:p>
        </p:txBody>
      </p:sp>
      <p:pic>
        <p:nvPicPr>
          <p:cNvPr id="6" name="Picture 5">
            <a:extLst>
              <a:ext uri="{FF2B5EF4-FFF2-40B4-BE49-F238E27FC236}">
                <a16:creationId xmlns:a16="http://schemas.microsoft.com/office/drawing/2014/main" id="{BE6CEBEB-4ED2-42DA-89BC-D4BCA138DF03}"/>
              </a:ext>
            </a:extLst>
          </p:cNvPr>
          <p:cNvPicPr preferRelativeResize="0">
            <a:picLocks/>
          </p:cNvPicPr>
          <p:nvPr userDrawn="1"/>
        </p:nvPicPr>
        <p:blipFill>
          <a:blip r:embed="rId3"/>
          <a:stretch>
            <a:fillRect/>
          </a:stretch>
        </p:blipFill>
        <p:spPr>
          <a:xfrm rot="5400000" flipV="1">
            <a:off x="9284208" y="3368040"/>
            <a:ext cx="5693664" cy="121920"/>
          </a:xfrm>
          <a:prstGeom prst="rect">
            <a:avLst/>
          </a:prstGeom>
        </p:spPr>
      </p:pic>
      <p:pic>
        <p:nvPicPr>
          <p:cNvPr id="7" name="Picture 6">
            <a:extLst>
              <a:ext uri="{FF2B5EF4-FFF2-40B4-BE49-F238E27FC236}">
                <a16:creationId xmlns:a16="http://schemas.microsoft.com/office/drawing/2014/main" id="{92C401A4-7508-4745-9E3E-6A16C044A68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85706" y="5058512"/>
            <a:ext cx="1513599" cy="1217320"/>
          </a:xfrm>
          <a:prstGeom prst="rect">
            <a:avLst/>
          </a:prstGeom>
          <a:effectLst/>
        </p:spPr>
      </p:pic>
    </p:spTree>
    <p:extLst>
      <p:ext uri="{BB962C8B-B14F-4D97-AF65-F5344CB8AC3E}">
        <p14:creationId xmlns:p14="http://schemas.microsoft.com/office/powerpoint/2010/main" val="306229069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Slide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2EF69B-E4D1-4166-B08E-6B694631EEFA}"/>
              </a:ext>
            </a:extLst>
          </p:cNvPr>
          <p:cNvPicPr preferRelativeResize="0">
            <a:picLocks/>
          </p:cNvPicPr>
          <p:nvPr userDrawn="1"/>
        </p:nvPicPr>
        <p:blipFill>
          <a:blip r:embed="rId3"/>
          <a:stretch>
            <a:fillRect/>
          </a:stretch>
        </p:blipFill>
        <p:spPr>
          <a:xfrm rot="5400000" flipV="1">
            <a:off x="9284208" y="3368040"/>
            <a:ext cx="5693664" cy="121920"/>
          </a:xfrm>
          <a:prstGeom prst="rect">
            <a:avLst/>
          </a:prstGeom>
        </p:spPr>
      </p:pic>
      <p:sp>
        <p:nvSpPr>
          <p:cNvPr id="7" name="Title 1"/>
          <p:cNvSpPr>
            <a:spLocks noGrp="1"/>
          </p:cNvSpPr>
          <p:nvPr>
            <p:ph type="ctrTitle" hasCustomPrompt="1"/>
          </p:nvPr>
        </p:nvSpPr>
        <p:spPr>
          <a:xfrm>
            <a:off x="1304149" y="487682"/>
            <a:ext cx="8110020" cy="1405665"/>
          </a:xfrm>
        </p:spPr>
        <p:txBody>
          <a:bodyPr tIns="0" bIns="0" anchor="b">
            <a:normAutofit/>
          </a:bodyPr>
          <a:lstStyle>
            <a:lvl1pPr algn="l">
              <a:lnSpc>
                <a:spcPct val="80000"/>
              </a:lnSpc>
              <a:defRPr sz="4267" b="1">
                <a:solidFill>
                  <a:schemeClr val="bg1"/>
                </a:solidFill>
              </a:defRPr>
            </a:lvl1pPr>
          </a:lstStyle>
          <a:p>
            <a:r>
              <a:rPr lang="en-US" dirty="0"/>
              <a:t>TITLE</a:t>
            </a:r>
          </a:p>
        </p:txBody>
      </p:sp>
      <p:sp>
        <p:nvSpPr>
          <p:cNvPr id="8" name="Subtitle 2"/>
          <p:cNvSpPr>
            <a:spLocks noGrp="1"/>
          </p:cNvSpPr>
          <p:nvPr>
            <p:ph type="subTitle" idx="1" hasCustomPrompt="1"/>
          </p:nvPr>
        </p:nvSpPr>
        <p:spPr>
          <a:xfrm>
            <a:off x="1304149" y="1946275"/>
            <a:ext cx="8145351" cy="1655763"/>
          </a:xfrm>
        </p:spPr>
        <p:txBody>
          <a:bodyPr tIns="0" bIns="0">
            <a:normAutofit/>
          </a:bodyPr>
          <a:lstStyle>
            <a:lvl1pPr marL="0" indent="0" algn="l">
              <a:buNone/>
              <a:defRPr sz="3733">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Subhead</a:t>
            </a:r>
          </a:p>
        </p:txBody>
      </p:sp>
      <p:pic>
        <p:nvPicPr>
          <p:cNvPr id="11" name="Picture 10">
            <a:extLst>
              <a:ext uri="{FF2B5EF4-FFF2-40B4-BE49-F238E27FC236}">
                <a16:creationId xmlns:a16="http://schemas.microsoft.com/office/drawing/2014/main" id="{92C401A4-7508-4745-9E3E-6A16C044A68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84029" y="586596"/>
            <a:ext cx="1513599" cy="1217320"/>
          </a:xfrm>
          <a:prstGeom prst="rect">
            <a:avLst/>
          </a:prstGeom>
          <a:effectLst/>
        </p:spPr>
      </p:pic>
    </p:spTree>
    <p:extLst>
      <p:ext uri="{BB962C8B-B14F-4D97-AF65-F5344CB8AC3E}">
        <p14:creationId xmlns:p14="http://schemas.microsoft.com/office/powerpoint/2010/main" val="383123576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Slide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B02A92B-E5CF-4267-9C1B-0968812FAEA5}"/>
              </a:ext>
            </a:extLst>
          </p:cNvPr>
          <p:cNvSpPr>
            <a:spLocks noGrp="1"/>
          </p:cNvSpPr>
          <p:nvPr>
            <p:ph type="ctrTitle" hasCustomPrompt="1"/>
          </p:nvPr>
        </p:nvSpPr>
        <p:spPr>
          <a:xfrm>
            <a:off x="725546" y="487682"/>
            <a:ext cx="8110020" cy="1405665"/>
          </a:xfrm>
        </p:spPr>
        <p:txBody>
          <a:bodyPr tIns="0" bIns="0" anchor="b">
            <a:normAutofit/>
          </a:bodyPr>
          <a:lstStyle>
            <a:lvl1pPr algn="l">
              <a:lnSpc>
                <a:spcPct val="80000"/>
              </a:lnSpc>
              <a:defRPr sz="4267" b="1">
                <a:solidFill>
                  <a:srgbClr val="17295C"/>
                </a:solidFill>
              </a:defRPr>
            </a:lvl1pPr>
          </a:lstStyle>
          <a:p>
            <a:r>
              <a:rPr lang="en-US" dirty="0"/>
              <a:t>TITLE</a:t>
            </a:r>
          </a:p>
        </p:txBody>
      </p:sp>
      <p:sp>
        <p:nvSpPr>
          <p:cNvPr id="11" name="Subtitle 2">
            <a:extLst>
              <a:ext uri="{FF2B5EF4-FFF2-40B4-BE49-F238E27FC236}">
                <a16:creationId xmlns:a16="http://schemas.microsoft.com/office/drawing/2014/main" id="{CE1EFE15-E69F-40E1-B5E8-E088449D0F1C}"/>
              </a:ext>
            </a:extLst>
          </p:cNvPr>
          <p:cNvSpPr>
            <a:spLocks noGrp="1"/>
          </p:cNvSpPr>
          <p:nvPr>
            <p:ph type="subTitle" idx="1" hasCustomPrompt="1"/>
          </p:nvPr>
        </p:nvSpPr>
        <p:spPr>
          <a:xfrm>
            <a:off x="725546" y="1946275"/>
            <a:ext cx="8145351" cy="1655763"/>
          </a:xfrm>
        </p:spPr>
        <p:txBody>
          <a:bodyPr tIns="0" bIns="0">
            <a:normAutofit/>
          </a:bodyPr>
          <a:lstStyle>
            <a:lvl1pPr marL="0" indent="0" algn="l">
              <a:buNone/>
              <a:defRPr sz="3733">
                <a:solidFill>
                  <a:srgbClr val="17295C"/>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Subhead</a:t>
            </a:r>
          </a:p>
        </p:txBody>
      </p:sp>
      <p:pic>
        <p:nvPicPr>
          <p:cNvPr id="6" name="Picture 5">
            <a:extLst>
              <a:ext uri="{FF2B5EF4-FFF2-40B4-BE49-F238E27FC236}">
                <a16:creationId xmlns:a16="http://schemas.microsoft.com/office/drawing/2014/main" id="{F4E31A82-25AF-437C-B938-C89B0A9F061F}"/>
              </a:ext>
            </a:extLst>
          </p:cNvPr>
          <p:cNvPicPr preferRelativeResize="0">
            <a:picLocks/>
          </p:cNvPicPr>
          <p:nvPr userDrawn="1"/>
        </p:nvPicPr>
        <p:blipFill>
          <a:blip r:embed="rId3"/>
          <a:stretch>
            <a:fillRect/>
          </a:stretch>
        </p:blipFill>
        <p:spPr>
          <a:xfrm rot="5400000" flipV="1">
            <a:off x="9284208" y="3368040"/>
            <a:ext cx="5693664" cy="121920"/>
          </a:xfrm>
          <a:prstGeom prst="rect">
            <a:avLst/>
          </a:prstGeom>
        </p:spPr>
      </p:pic>
      <p:pic>
        <p:nvPicPr>
          <p:cNvPr id="12" name="Picture 11">
            <a:extLst>
              <a:ext uri="{FF2B5EF4-FFF2-40B4-BE49-F238E27FC236}">
                <a16:creationId xmlns:a16="http://schemas.microsoft.com/office/drawing/2014/main" id="{92C401A4-7508-4745-9E3E-6A16C044A68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84029" y="586596"/>
            <a:ext cx="1513599" cy="1217320"/>
          </a:xfrm>
          <a:prstGeom prst="rect">
            <a:avLst/>
          </a:prstGeom>
          <a:effectLst/>
        </p:spPr>
      </p:pic>
    </p:spTree>
    <p:extLst>
      <p:ext uri="{BB962C8B-B14F-4D97-AF65-F5344CB8AC3E}">
        <p14:creationId xmlns:p14="http://schemas.microsoft.com/office/powerpoint/2010/main" val="59875886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Slide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8503EF-6A0C-4C2B-8C83-05D250160960}"/>
              </a:ext>
            </a:extLst>
          </p:cNvPr>
          <p:cNvPicPr preferRelativeResize="0">
            <a:picLocks/>
          </p:cNvPicPr>
          <p:nvPr userDrawn="1"/>
        </p:nvPicPr>
        <p:blipFill>
          <a:blip r:embed="rId3"/>
          <a:stretch>
            <a:fillRect/>
          </a:stretch>
        </p:blipFill>
        <p:spPr>
          <a:xfrm rot="5400000" flipV="1">
            <a:off x="9284208" y="3368040"/>
            <a:ext cx="5693664" cy="121920"/>
          </a:xfrm>
          <a:prstGeom prst="rect">
            <a:avLst/>
          </a:prstGeom>
        </p:spPr>
      </p:pic>
      <p:sp>
        <p:nvSpPr>
          <p:cNvPr id="9" name="Title 1"/>
          <p:cNvSpPr>
            <a:spLocks noGrp="1"/>
          </p:cNvSpPr>
          <p:nvPr>
            <p:ph type="ctrTitle" hasCustomPrompt="1"/>
          </p:nvPr>
        </p:nvSpPr>
        <p:spPr>
          <a:xfrm>
            <a:off x="879106" y="487682"/>
            <a:ext cx="8110020" cy="1405665"/>
          </a:xfrm>
        </p:spPr>
        <p:txBody>
          <a:bodyPr tIns="0" bIns="0" anchor="b">
            <a:normAutofit/>
          </a:bodyPr>
          <a:lstStyle>
            <a:lvl1pPr algn="l">
              <a:lnSpc>
                <a:spcPct val="80000"/>
              </a:lnSpc>
              <a:defRPr sz="4267" b="1">
                <a:solidFill>
                  <a:schemeClr val="bg1"/>
                </a:solidFill>
              </a:defRPr>
            </a:lvl1pPr>
          </a:lstStyle>
          <a:p>
            <a:r>
              <a:rPr lang="en-US" dirty="0"/>
              <a:t>TITLE</a:t>
            </a:r>
          </a:p>
        </p:txBody>
      </p:sp>
      <p:sp>
        <p:nvSpPr>
          <p:cNvPr id="13" name="Subtitle 2"/>
          <p:cNvSpPr>
            <a:spLocks noGrp="1"/>
          </p:cNvSpPr>
          <p:nvPr>
            <p:ph type="subTitle" idx="1" hasCustomPrompt="1"/>
          </p:nvPr>
        </p:nvSpPr>
        <p:spPr>
          <a:xfrm>
            <a:off x="879106" y="1946275"/>
            <a:ext cx="8145351" cy="1655763"/>
          </a:xfrm>
        </p:spPr>
        <p:txBody>
          <a:bodyPr tIns="0" bIns="0">
            <a:normAutofit/>
          </a:bodyPr>
          <a:lstStyle>
            <a:lvl1pPr marL="0" indent="0" algn="l">
              <a:buNone/>
              <a:defRPr sz="3733">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Subhead</a:t>
            </a:r>
          </a:p>
        </p:txBody>
      </p:sp>
      <p:pic>
        <p:nvPicPr>
          <p:cNvPr id="14" name="Picture 13">
            <a:extLst>
              <a:ext uri="{FF2B5EF4-FFF2-40B4-BE49-F238E27FC236}">
                <a16:creationId xmlns:a16="http://schemas.microsoft.com/office/drawing/2014/main" id="{92C401A4-7508-4745-9E3E-6A16C044A68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84029" y="586596"/>
            <a:ext cx="1513599" cy="1217320"/>
          </a:xfrm>
          <a:prstGeom prst="rect">
            <a:avLst/>
          </a:prstGeom>
          <a:effectLst/>
        </p:spPr>
      </p:pic>
    </p:spTree>
    <p:extLst>
      <p:ext uri="{BB962C8B-B14F-4D97-AF65-F5344CB8AC3E}">
        <p14:creationId xmlns:p14="http://schemas.microsoft.com/office/powerpoint/2010/main" val="214694094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Slide 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E91D735-C8C2-419E-BED7-8290E6CBB110}"/>
              </a:ext>
            </a:extLst>
          </p:cNvPr>
          <p:cNvSpPr>
            <a:spLocks noGrp="1"/>
          </p:cNvSpPr>
          <p:nvPr>
            <p:ph type="ctrTitle" hasCustomPrompt="1"/>
          </p:nvPr>
        </p:nvSpPr>
        <p:spPr>
          <a:xfrm>
            <a:off x="640175" y="487682"/>
            <a:ext cx="10614176" cy="1111529"/>
          </a:xfrm>
        </p:spPr>
        <p:txBody>
          <a:bodyPr tIns="0" bIns="0" anchor="b">
            <a:normAutofit/>
          </a:bodyPr>
          <a:lstStyle>
            <a:lvl1pPr algn="l">
              <a:lnSpc>
                <a:spcPct val="80000"/>
              </a:lnSpc>
              <a:defRPr sz="4267" b="1">
                <a:solidFill>
                  <a:srgbClr val="17295C"/>
                </a:solidFill>
              </a:defRPr>
            </a:lvl1pPr>
          </a:lstStyle>
          <a:p>
            <a:r>
              <a:rPr lang="en-US" dirty="0"/>
              <a:t>TITLE</a:t>
            </a:r>
          </a:p>
        </p:txBody>
      </p:sp>
      <p:sp>
        <p:nvSpPr>
          <p:cNvPr id="9" name="Subtitle 2">
            <a:extLst>
              <a:ext uri="{FF2B5EF4-FFF2-40B4-BE49-F238E27FC236}">
                <a16:creationId xmlns:a16="http://schemas.microsoft.com/office/drawing/2014/main" id="{431AB3BD-CB32-4873-A144-854A33ACF96E}"/>
              </a:ext>
            </a:extLst>
          </p:cNvPr>
          <p:cNvSpPr>
            <a:spLocks noGrp="1"/>
          </p:cNvSpPr>
          <p:nvPr>
            <p:ph type="subTitle" idx="1" hasCustomPrompt="1"/>
          </p:nvPr>
        </p:nvSpPr>
        <p:spPr>
          <a:xfrm>
            <a:off x="629265" y="1599211"/>
            <a:ext cx="10660416" cy="1250867"/>
          </a:xfrm>
        </p:spPr>
        <p:txBody>
          <a:bodyPr tIns="0" bIns="0">
            <a:normAutofit/>
          </a:bodyPr>
          <a:lstStyle>
            <a:lvl1pPr marL="0" indent="0" algn="l">
              <a:buNone/>
              <a:defRPr sz="3733">
                <a:solidFill>
                  <a:srgbClr val="17295C"/>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Subhead</a:t>
            </a:r>
          </a:p>
        </p:txBody>
      </p:sp>
      <p:pic>
        <p:nvPicPr>
          <p:cNvPr id="6" name="Picture 5">
            <a:extLst>
              <a:ext uri="{FF2B5EF4-FFF2-40B4-BE49-F238E27FC236}">
                <a16:creationId xmlns:a16="http://schemas.microsoft.com/office/drawing/2014/main" id="{2A0349EC-E595-44D6-92A2-F1F390E18334}"/>
              </a:ext>
            </a:extLst>
          </p:cNvPr>
          <p:cNvPicPr preferRelativeResize="0">
            <a:picLocks/>
          </p:cNvPicPr>
          <p:nvPr userDrawn="1"/>
        </p:nvPicPr>
        <p:blipFill>
          <a:blip r:embed="rId3"/>
          <a:stretch>
            <a:fillRect/>
          </a:stretch>
        </p:blipFill>
        <p:spPr>
          <a:xfrm rot="5400000" flipV="1">
            <a:off x="9284208" y="3368040"/>
            <a:ext cx="5693664" cy="121920"/>
          </a:xfrm>
          <a:prstGeom prst="rect">
            <a:avLst/>
          </a:prstGeom>
        </p:spPr>
      </p:pic>
      <p:pic>
        <p:nvPicPr>
          <p:cNvPr id="15" name="Picture 14">
            <a:extLst>
              <a:ext uri="{FF2B5EF4-FFF2-40B4-BE49-F238E27FC236}">
                <a16:creationId xmlns:a16="http://schemas.microsoft.com/office/drawing/2014/main" id="{92C401A4-7508-4745-9E3E-6A16C044A68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85706" y="5058512"/>
            <a:ext cx="1513599" cy="1217320"/>
          </a:xfrm>
          <a:prstGeom prst="rect">
            <a:avLst/>
          </a:prstGeom>
          <a:effectLst/>
        </p:spPr>
      </p:pic>
    </p:spTree>
    <p:extLst>
      <p:ext uri="{BB962C8B-B14F-4D97-AF65-F5344CB8AC3E}">
        <p14:creationId xmlns:p14="http://schemas.microsoft.com/office/powerpoint/2010/main" val="72981982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Slide 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7210230-BE2F-419B-8BCF-E2CB231D9CEB}"/>
              </a:ext>
            </a:extLst>
          </p:cNvPr>
          <p:cNvSpPr>
            <a:spLocks noGrp="1"/>
          </p:cNvSpPr>
          <p:nvPr>
            <p:ph type="ctrTitle" hasCustomPrompt="1"/>
          </p:nvPr>
        </p:nvSpPr>
        <p:spPr>
          <a:xfrm>
            <a:off x="2819957" y="487682"/>
            <a:ext cx="8110020" cy="1111529"/>
          </a:xfrm>
        </p:spPr>
        <p:txBody>
          <a:bodyPr tIns="0" bIns="0" anchor="b">
            <a:normAutofit/>
          </a:bodyPr>
          <a:lstStyle>
            <a:lvl1pPr algn="l">
              <a:lnSpc>
                <a:spcPct val="80000"/>
              </a:lnSpc>
              <a:defRPr sz="4267" b="1">
                <a:solidFill>
                  <a:srgbClr val="17295C"/>
                </a:solidFill>
              </a:defRPr>
            </a:lvl1pPr>
          </a:lstStyle>
          <a:p>
            <a:r>
              <a:rPr lang="en-US" dirty="0"/>
              <a:t>TITLE</a:t>
            </a:r>
          </a:p>
        </p:txBody>
      </p:sp>
      <p:sp>
        <p:nvSpPr>
          <p:cNvPr id="9" name="Subtitle 2">
            <a:extLst>
              <a:ext uri="{FF2B5EF4-FFF2-40B4-BE49-F238E27FC236}">
                <a16:creationId xmlns:a16="http://schemas.microsoft.com/office/drawing/2014/main" id="{91F7EB57-CA31-4E67-90FF-C8C9A0E264D3}"/>
              </a:ext>
            </a:extLst>
          </p:cNvPr>
          <p:cNvSpPr>
            <a:spLocks noGrp="1"/>
          </p:cNvSpPr>
          <p:nvPr>
            <p:ph type="subTitle" idx="1" hasCustomPrompt="1"/>
          </p:nvPr>
        </p:nvSpPr>
        <p:spPr>
          <a:xfrm>
            <a:off x="2819957" y="1599211"/>
            <a:ext cx="8145351" cy="1250867"/>
          </a:xfrm>
        </p:spPr>
        <p:txBody>
          <a:bodyPr tIns="0" bIns="0">
            <a:normAutofit/>
          </a:bodyPr>
          <a:lstStyle>
            <a:lvl1pPr marL="0" indent="0" algn="l">
              <a:buNone/>
              <a:defRPr sz="3733">
                <a:solidFill>
                  <a:srgbClr val="17295C"/>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Subhead</a:t>
            </a:r>
          </a:p>
        </p:txBody>
      </p:sp>
      <p:pic>
        <p:nvPicPr>
          <p:cNvPr id="6" name="Picture 5">
            <a:extLst>
              <a:ext uri="{FF2B5EF4-FFF2-40B4-BE49-F238E27FC236}">
                <a16:creationId xmlns:a16="http://schemas.microsoft.com/office/drawing/2014/main" id="{89202940-67F7-4E84-A7F7-6D46A34275C3}"/>
              </a:ext>
            </a:extLst>
          </p:cNvPr>
          <p:cNvPicPr preferRelativeResize="0">
            <a:picLocks/>
          </p:cNvPicPr>
          <p:nvPr userDrawn="1"/>
        </p:nvPicPr>
        <p:blipFill>
          <a:blip r:embed="rId3"/>
          <a:stretch>
            <a:fillRect/>
          </a:stretch>
        </p:blipFill>
        <p:spPr>
          <a:xfrm rot="5400000" flipV="1">
            <a:off x="9284208" y="3368040"/>
            <a:ext cx="5693664" cy="121920"/>
          </a:xfrm>
          <a:prstGeom prst="rect">
            <a:avLst/>
          </a:prstGeom>
        </p:spPr>
      </p:pic>
      <p:pic>
        <p:nvPicPr>
          <p:cNvPr id="11" name="Picture 10">
            <a:extLst>
              <a:ext uri="{FF2B5EF4-FFF2-40B4-BE49-F238E27FC236}">
                <a16:creationId xmlns:a16="http://schemas.microsoft.com/office/drawing/2014/main" id="{92C401A4-7508-4745-9E3E-6A16C044A68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94222" y="586596"/>
            <a:ext cx="1513599" cy="1217320"/>
          </a:xfrm>
          <a:prstGeom prst="rect">
            <a:avLst/>
          </a:prstGeom>
          <a:effectLst/>
        </p:spPr>
      </p:pic>
    </p:spTree>
    <p:extLst>
      <p:ext uri="{BB962C8B-B14F-4D97-AF65-F5344CB8AC3E}">
        <p14:creationId xmlns:p14="http://schemas.microsoft.com/office/powerpoint/2010/main" val="19251679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Slide 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73BC785-DDA9-4B7B-AB27-B4454F6C061E}"/>
              </a:ext>
            </a:extLst>
          </p:cNvPr>
          <p:cNvPicPr preferRelativeResize="0">
            <a:picLocks/>
          </p:cNvPicPr>
          <p:nvPr userDrawn="1"/>
        </p:nvPicPr>
        <p:blipFill>
          <a:blip r:embed="rId3"/>
          <a:stretch>
            <a:fillRect/>
          </a:stretch>
        </p:blipFill>
        <p:spPr>
          <a:xfrm rot="5400000" flipV="1">
            <a:off x="9284208" y="3368040"/>
            <a:ext cx="5693664" cy="121920"/>
          </a:xfrm>
          <a:prstGeom prst="rect">
            <a:avLst/>
          </a:prstGeom>
        </p:spPr>
      </p:pic>
      <p:pic>
        <p:nvPicPr>
          <p:cNvPr id="6" name="Picture 5">
            <a:extLst>
              <a:ext uri="{FF2B5EF4-FFF2-40B4-BE49-F238E27FC236}">
                <a16:creationId xmlns:a16="http://schemas.microsoft.com/office/drawing/2014/main" id="{E1352448-4F20-4C15-80AF-5DE28F464E3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59855" y="594236"/>
            <a:ext cx="1482805" cy="1192555"/>
          </a:xfrm>
          <a:prstGeom prst="rect">
            <a:avLst/>
          </a:prstGeom>
        </p:spPr>
      </p:pic>
      <p:sp>
        <p:nvSpPr>
          <p:cNvPr id="16" name="Title 1"/>
          <p:cNvSpPr>
            <a:spLocks noGrp="1"/>
          </p:cNvSpPr>
          <p:nvPr>
            <p:ph type="ctrTitle" hasCustomPrompt="1"/>
          </p:nvPr>
        </p:nvSpPr>
        <p:spPr>
          <a:xfrm>
            <a:off x="2618514" y="398252"/>
            <a:ext cx="8110020" cy="1405665"/>
          </a:xfrm>
        </p:spPr>
        <p:txBody>
          <a:bodyPr tIns="0" bIns="0" anchor="ctr">
            <a:normAutofit/>
          </a:bodyPr>
          <a:lstStyle>
            <a:lvl1pPr algn="l">
              <a:lnSpc>
                <a:spcPct val="80000"/>
              </a:lnSpc>
              <a:defRPr sz="4267" b="1" baseline="0">
                <a:solidFill>
                  <a:schemeClr val="bg1"/>
                </a:solidFill>
              </a:defRPr>
            </a:lvl1pPr>
          </a:lstStyle>
          <a:p>
            <a:r>
              <a:rPr lang="en-US" dirty="0"/>
              <a:t>TITLE</a:t>
            </a:r>
          </a:p>
        </p:txBody>
      </p:sp>
    </p:spTree>
    <p:extLst>
      <p:ext uri="{BB962C8B-B14F-4D97-AF65-F5344CB8AC3E}">
        <p14:creationId xmlns:p14="http://schemas.microsoft.com/office/powerpoint/2010/main" val="232351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2EF69B-E4D1-4166-B08E-6B694631EEFA}"/>
              </a:ext>
            </a:extLst>
          </p:cNvPr>
          <p:cNvPicPr preferRelativeResize="0">
            <a:picLocks/>
          </p:cNvPicPr>
          <p:nvPr userDrawn="1"/>
        </p:nvPicPr>
        <p:blipFill>
          <a:blip r:embed="rId3"/>
          <a:stretch>
            <a:fillRect/>
          </a:stretch>
        </p:blipFill>
        <p:spPr>
          <a:xfrm rot="5400000" flipV="1">
            <a:off x="9284208" y="3368040"/>
            <a:ext cx="5693664" cy="121920"/>
          </a:xfrm>
          <a:prstGeom prst="rect">
            <a:avLst/>
          </a:prstGeom>
        </p:spPr>
      </p:pic>
      <p:sp>
        <p:nvSpPr>
          <p:cNvPr id="7" name="Title 1"/>
          <p:cNvSpPr>
            <a:spLocks noGrp="1"/>
          </p:cNvSpPr>
          <p:nvPr>
            <p:ph type="ctrTitle" hasCustomPrompt="1"/>
          </p:nvPr>
        </p:nvSpPr>
        <p:spPr>
          <a:xfrm>
            <a:off x="1304149" y="487682"/>
            <a:ext cx="8110020" cy="1405665"/>
          </a:xfrm>
        </p:spPr>
        <p:txBody>
          <a:bodyPr tIns="0" bIns="0" anchor="b">
            <a:normAutofit/>
          </a:bodyPr>
          <a:lstStyle>
            <a:lvl1pPr algn="l">
              <a:lnSpc>
                <a:spcPct val="80000"/>
              </a:lnSpc>
              <a:defRPr sz="4267" b="1">
                <a:solidFill>
                  <a:schemeClr val="bg1"/>
                </a:solidFill>
              </a:defRPr>
            </a:lvl1pPr>
          </a:lstStyle>
          <a:p>
            <a:r>
              <a:rPr lang="en-US" dirty="0"/>
              <a:t>TITLE</a:t>
            </a:r>
          </a:p>
        </p:txBody>
      </p:sp>
      <p:sp>
        <p:nvSpPr>
          <p:cNvPr id="8" name="Subtitle 2"/>
          <p:cNvSpPr>
            <a:spLocks noGrp="1"/>
          </p:cNvSpPr>
          <p:nvPr>
            <p:ph type="subTitle" idx="1" hasCustomPrompt="1"/>
          </p:nvPr>
        </p:nvSpPr>
        <p:spPr>
          <a:xfrm>
            <a:off x="1304149" y="1946275"/>
            <a:ext cx="8145351" cy="1655763"/>
          </a:xfrm>
        </p:spPr>
        <p:txBody>
          <a:bodyPr tIns="0" bIns="0">
            <a:normAutofit/>
          </a:bodyPr>
          <a:lstStyle>
            <a:lvl1pPr marL="0" indent="0" algn="l">
              <a:buNone/>
              <a:defRPr sz="3733">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Subhead</a:t>
            </a:r>
          </a:p>
        </p:txBody>
      </p:sp>
      <p:pic>
        <p:nvPicPr>
          <p:cNvPr id="11" name="Picture 10">
            <a:extLst>
              <a:ext uri="{FF2B5EF4-FFF2-40B4-BE49-F238E27FC236}">
                <a16:creationId xmlns:a16="http://schemas.microsoft.com/office/drawing/2014/main" id="{92C401A4-7508-4745-9E3E-6A16C044A68D}"/>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084029" y="586596"/>
            <a:ext cx="1513599" cy="1217320"/>
          </a:xfrm>
          <a:prstGeom prst="rect">
            <a:avLst/>
          </a:prstGeom>
          <a:effectLst/>
        </p:spPr>
      </p:pic>
    </p:spTree>
    <p:extLst>
      <p:ext uri="{BB962C8B-B14F-4D97-AF65-F5344CB8AC3E}">
        <p14:creationId xmlns:p14="http://schemas.microsoft.com/office/powerpoint/2010/main" val="41095535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4599008" y="365126"/>
            <a:ext cx="6754791" cy="1173671"/>
          </a:xfrm>
        </p:spPr>
        <p:txBody>
          <a:bodyPr/>
          <a:lstStyle>
            <a:lvl1pPr>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4599008" y="1550869"/>
            <a:ext cx="6754283" cy="567699"/>
          </a:xfrm>
        </p:spPr>
        <p:txBody>
          <a:bodyPr>
            <a:noAutofit/>
          </a:bodyPr>
          <a:lstStyle>
            <a:lvl1pPr marL="0" indent="0">
              <a:buFontTx/>
              <a:buNone/>
              <a:defRPr sz="2667"/>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4599008" y="2606173"/>
            <a:ext cx="6754283" cy="3503084"/>
          </a:xfrm>
        </p:spPr>
        <p:txBody>
          <a:bodyPr/>
          <a:lstStyle>
            <a:lvl1pPr>
              <a:lnSpc>
                <a:spcPct val="90000"/>
              </a:lnSpc>
              <a:spcBef>
                <a:spcPts val="1200"/>
              </a:spcBef>
              <a:defRPr/>
            </a:lvl1pPr>
            <a:lvl2pPr>
              <a:lnSpc>
                <a:spcPct val="90000"/>
              </a:lnSpc>
              <a:spcBef>
                <a:spcPts val="1200"/>
              </a:spcBef>
              <a:defRPr/>
            </a:lvl2pPr>
            <a:lvl3pPr>
              <a:lnSpc>
                <a:spcPct val="90000"/>
              </a:lnSpc>
              <a:spcBef>
                <a:spcPts val="1200"/>
              </a:spcBef>
              <a:defRPr/>
            </a:lvl3pPr>
            <a:lvl4pPr>
              <a:lnSpc>
                <a:spcPct val="90000"/>
              </a:lnSpc>
              <a:spcBef>
                <a:spcPts val="1200"/>
              </a:spcBef>
              <a:defRPr/>
            </a:lvl4pPr>
            <a:lvl5pPr>
              <a:lnSpc>
                <a:spcPct val="90000"/>
              </a:lnSpc>
              <a:spcBef>
                <a:spcPts val="1200"/>
              </a:spcBef>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p:txBody>
          <a:bodyPr/>
          <a:lstStyle/>
          <a:p>
            <a:fld id="{4ACD21FF-2B45-0A4B-BA34-4CEC5105C6B7}" type="slidenum">
              <a:rPr lang="en-US" smtClean="0"/>
              <a:t>‹#›</a:t>
            </a:fld>
            <a:endParaRPr lang="en-US"/>
          </a:p>
        </p:txBody>
      </p:sp>
      <p:sp>
        <p:nvSpPr>
          <p:cNvPr id="7" name="Picture Placeholder 16">
            <a:extLst>
              <a:ext uri="{FF2B5EF4-FFF2-40B4-BE49-F238E27FC236}">
                <a16:creationId xmlns:a16="http://schemas.microsoft.com/office/drawing/2014/main" id="{5D663BA6-5D56-4BD2-B753-E24FC66D89F1}"/>
              </a:ext>
            </a:extLst>
          </p:cNvPr>
          <p:cNvSpPr>
            <a:spLocks noGrp="1"/>
          </p:cNvSpPr>
          <p:nvPr>
            <p:ph type="pic" sz="quarter" idx="12"/>
          </p:nvPr>
        </p:nvSpPr>
        <p:spPr>
          <a:xfrm>
            <a:off x="0" y="0"/>
            <a:ext cx="4058856" cy="219456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8" name="Picture Placeholder 16">
            <a:extLst>
              <a:ext uri="{FF2B5EF4-FFF2-40B4-BE49-F238E27FC236}">
                <a16:creationId xmlns:a16="http://schemas.microsoft.com/office/drawing/2014/main" id="{70CCA42C-3286-4157-BFF8-968D6848EBF0}"/>
              </a:ext>
            </a:extLst>
          </p:cNvPr>
          <p:cNvSpPr>
            <a:spLocks noGrp="1"/>
          </p:cNvSpPr>
          <p:nvPr>
            <p:ph type="pic" sz="quarter" idx="16"/>
          </p:nvPr>
        </p:nvSpPr>
        <p:spPr>
          <a:xfrm>
            <a:off x="0" y="2331720"/>
            <a:ext cx="4058856" cy="219456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C4CB90D4-3DFE-49A4-877D-F2AD7CE16B36}"/>
              </a:ext>
            </a:extLst>
          </p:cNvPr>
          <p:cNvSpPr>
            <a:spLocks noGrp="1"/>
          </p:cNvSpPr>
          <p:nvPr>
            <p:ph type="pic" sz="quarter" idx="17"/>
          </p:nvPr>
        </p:nvSpPr>
        <p:spPr>
          <a:xfrm>
            <a:off x="0" y="4663440"/>
            <a:ext cx="4058856" cy="219456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Tree>
    <p:extLst>
      <p:ext uri="{BB962C8B-B14F-4D97-AF65-F5344CB8AC3E}">
        <p14:creationId xmlns:p14="http://schemas.microsoft.com/office/powerpoint/2010/main" val="264841596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Slide 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88F2113-BF7F-4FA0-809D-5238ADCF00B8}"/>
              </a:ext>
            </a:extLst>
          </p:cNvPr>
          <p:cNvPicPr preferRelativeResize="0">
            <a:picLocks/>
          </p:cNvPicPr>
          <p:nvPr userDrawn="1"/>
        </p:nvPicPr>
        <p:blipFill>
          <a:blip r:embed="rId3"/>
          <a:stretch>
            <a:fillRect/>
          </a:stretch>
        </p:blipFill>
        <p:spPr>
          <a:xfrm rot="5400000" flipV="1">
            <a:off x="9284208" y="3368040"/>
            <a:ext cx="5693664" cy="121920"/>
          </a:xfrm>
          <a:prstGeom prst="rect">
            <a:avLst/>
          </a:prstGeom>
        </p:spPr>
      </p:pic>
      <p:pic>
        <p:nvPicPr>
          <p:cNvPr id="12" name="Picture 11">
            <a:extLst>
              <a:ext uri="{FF2B5EF4-FFF2-40B4-BE49-F238E27FC236}">
                <a16:creationId xmlns:a16="http://schemas.microsoft.com/office/drawing/2014/main" id="{92C401A4-7508-4745-9E3E-6A16C044A68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94222" y="586596"/>
            <a:ext cx="1513599" cy="1217320"/>
          </a:xfrm>
          <a:prstGeom prst="rect">
            <a:avLst/>
          </a:prstGeom>
          <a:effectLst/>
        </p:spPr>
      </p:pic>
      <p:sp>
        <p:nvSpPr>
          <p:cNvPr id="13" name="Title 1"/>
          <p:cNvSpPr>
            <a:spLocks noGrp="1"/>
          </p:cNvSpPr>
          <p:nvPr>
            <p:ph type="ctrTitle" hasCustomPrompt="1"/>
          </p:nvPr>
        </p:nvSpPr>
        <p:spPr>
          <a:xfrm>
            <a:off x="2618514" y="398252"/>
            <a:ext cx="8110020" cy="1405665"/>
          </a:xfrm>
        </p:spPr>
        <p:txBody>
          <a:bodyPr tIns="0" bIns="0" anchor="ctr">
            <a:normAutofit/>
          </a:bodyPr>
          <a:lstStyle>
            <a:lvl1pPr algn="l">
              <a:lnSpc>
                <a:spcPct val="80000"/>
              </a:lnSpc>
              <a:defRPr sz="4267" b="1" baseline="0">
                <a:solidFill>
                  <a:schemeClr val="bg1"/>
                </a:solidFill>
              </a:defRPr>
            </a:lvl1pPr>
          </a:lstStyle>
          <a:p>
            <a:r>
              <a:rPr lang="en-US" dirty="0"/>
              <a:t>TITLE</a:t>
            </a:r>
          </a:p>
        </p:txBody>
      </p:sp>
    </p:spTree>
    <p:extLst>
      <p:ext uri="{BB962C8B-B14F-4D97-AF65-F5344CB8AC3E}">
        <p14:creationId xmlns:p14="http://schemas.microsoft.com/office/powerpoint/2010/main" val="219932072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le Slide 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BF9D51C-DC31-46DF-925A-3C5F91CD0D77}"/>
              </a:ext>
            </a:extLst>
          </p:cNvPr>
          <p:cNvPicPr preferRelativeResize="0">
            <a:picLocks/>
          </p:cNvPicPr>
          <p:nvPr userDrawn="1"/>
        </p:nvPicPr>
        <p:blipFill>
          <a:blip r:embed="rId3"/>
          <a:stretch>
            <a:fillRect/>
          </a:stretch>
        </p:blipFill>
        <p:spPr>
          <a:xfrm rot="5400000" flipV="1">
            <a:off x="9284208" y="3368040"/>
            <a:ext cx="5693664" cy="121920"/>
          </a:xfrm>
          <a:prstGeom prst="rect">
            <a:avLst/>
          </a:prstGeom>
        </p:spPr>
      </p:pic>
      <p:pic>
        <p:nvPicPr>
          <p:cNvPr id="11" name="Picture 10">
            <a:extLst>
              <a:ext uri="{FF2B5EF4-FFF2-40B4-BE49-F238E27FC236}">
                <a16:creationId xmlns:a16="http://schemas.microsoft.com/office/drawing/2014/main" id="{92C401A4-7508-4745-9E3E-6A16C044A68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94222" y="586596"/>
            <a:ext cx="1513599" cy="1217320"/>
          </a:xfrm>
          <a:prstGeom prst="rect">
            <a:avLst/>
          </a:prstGeom>
          <a:effectLst/>
        </p:spPr>
      </p:pic>
      <p:sp>
        <p:nvSpPr>
          <p:cNvPr id="12" name="Title 1"/>
          <p:cNvSpPr>
            <a:spLocks noGrp="1"/>
          </p:cNvSpPr>
          <p:nvPr>
            <p:ph type="ctrTitle" hasCustomPrompt="1"/>
          </p:nvPr>
        </p:nvSpPr>
        <p:spPr>
          <a:xfrm>
            <a:off x="2618514" y="398252"/>
            <a:ext cx="8110020" cy="1405665"/>
          </a:xfrm>
        </p:spPr>
        <p:txBody>
          <a:bodyPr tIns="0" bIns="0" anchor="ctr">
            <a:normAutofit/>
          </a:bodyPr>
          <a:lstStyle>
            <a:lvl1pPr algn="l">
              <a:lnSpc>
                <a:spcPct val="80000"/>
              </a:lnSpc>
              <a:defRPr sz="4267" b="1" baseline="0">
                <a:solidFill>
                  <a:schemeClr val="bg1"/>
                </a:solidFill>
              </a:defRPr>
            </a:lvl1pPr>
          </a:lstStyle>
          <a:p>
            <a:r>
              <a:rPr lang="en-US" dirty="0"/>
              <a:t>TITLE</a:t>
            </a:r>
          </a:p>
        </p:txBody>
      </p:sp>
    </p:spTree>
    <p:extLst>
      <p:ext uri="{BB962C8B-B14F-4D97-AF65-F5344CB8AC3E}">
        <p14:creationId xmlns:p14="http://schemas.microsoft.com/office/powerpoint/2010/main" val="137450468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Slide J">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7A35CC-ED42-49BC-BA96-E5B99ECD4D6E}"/>
              </a:ext>
            </a:extLst>
          </p:cNvPr>
          <p:cNvPicPr preferRelativeResize="0">
            <a:picLocks/>
          </p:cNvPicPr>
          <p:nvPr userDrawn="1"/>
        </p:nvPicPr>
        <p:blipFill>
          <a:blip r:embed="rId3"/>
          <a:stretch>
            <a:fillRect/>
          </a:stretch>
        </p:blipFill>
        <p:spPr>
          <a:xfrm rot="5400000" flipV="1">
            <a:off x="9284208" y="3368040"/>
            <a:ext cx="5693664" cy="121920"/>
          </a:xfrm>
          <a:prstGeom prst="rect">
            <a:avLst/>
          </a:prstGeom>
        </p:spPr>
      </p:pic>
      <p:pic>
        <p:nvPicPr>
          <p:cNvPr id="8" name="Picture 7">
            <a:extLst>
              <a:ext uri="{FF2B5EF4-FFF2-40B4-BE49-F238E27FC236}">
                <a16:creationId xmlns:a16="http://schemas.microsoft.com/office/drawing/2014/main" id="{92C401A4-7508-4745-9E3E-6A16C044A68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94222" y="586596"/>
            <a:ext cx="1513599" cy="1217320"/>
          </a:xfrm>
          <a:prstGeom prst="rect">
            <a:avLst/>
          </a:prstGeom>
          <a:effectLst/>
        </p:spPr>
      </p:pic>
      <p:sp>
        <p:nvSpPr>
          <p:cNvPr id="10" name="Title 1"/>
          <p:cNvSpPr>
            <a:spLocks noGrp="1"/>
          </p:cNvSpPr>
          <p:nvPr>
            <p:ph type="ctrTitle" hasCustomPrompt="1"/>
          </p:nvPr>
        </p:nvSpPr>
        <p:spPr>
          <a:xfrm>
            <a:off x="2618514" y="398252"/>
            <a:ext cx="8110020" cy="1405665"/>
          </a:xfrm>
        </p:spPr>
        <p:txBody>
          <a:bodyPr tIns="0" bIns="0" anchor="ctr">
            <a:normAutofit/>
          </a:bodyPr>
          <a:lstStyle>
            <a:lvl1pPr algn="l">
              <a:lnSpc>
                <a:spcPct val="80000"/>
              </a:lnSpc>
              <a:defRPr sz="4267" b="1" baseline="0">
                <a:solidFill>
                  <a:schemeClr val="bg1"/>
                </a:solidFill>
              </a:defRPr>
            </a:lvl1pPr>
          </a:lstStyle>
          <a:p>
            <a:r>
              <a:rPr lang="en-US" dirty="0"/>
              <a:t>TITLE</a:t>
            </a:r>
          </a:p>
        </p:txBody>
      </p:sp>
    </p:spTree>
    <p:extLst>
      <p:ext uri="{BB962C8B-B14F-4D97-AF65-F5344CB8AC3E}">
        <p14:creationId xmlns:p14="http://schemas.microsoft.com/office/powerpoint/2010/main" val="78063816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0"/>
            <a:ext cx="4058856" cy="685800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4599008" y="365126"/>
            <a:ext cx="6754791" cy="1173671"/>
          </a:xfrm>
        </p:spPr>
        <p:txBody>
          <a:bodyPr/>
          <a:lstStyle>
            <a:lvl1pPr>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4599008" y="1550869"/>
            <a:ext cx="6754283" cy="567699"/>
          </a:xfrm>
        </p:spPr>
        <p:txBody>
          <a:bodyPr>
            <a:noAutofit/>
          </a:bodyPr>
          <a:lstStyle>
            <a:lvl1pPr marL="0" indent="0">
              <a:buFontTx/>
              <a:buNone/>
              <a:defRPr sz="2667"/>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4599008" y="2606173"/>
            <a:ext cx="6754283" cy="3503084"/>
          </a:xfrm>
        </p:spPr>
        <p:txBody>
          <a:bodyPr/>
          <a:lstStyle>
            <a:lvl1pPr>
              <a:lnSpc>
                <a:spcPct val="90000"/>
              </a:lnSpc>
              <a:spcBef>
                <a:spcPts val="1200"/>
              </a:spcBef>
              <a:defRPr/>
            </a:lvl1pPr>
            <a:lvl2pPr>
              <a:lnSpc>
                <a:spcPct val="90000"/>
              </a:lnSpc>
              <a:spcBef>
                <a:spcPts val="1200"/>
              </a:spcBef>
              <a:defRPr/>
            </a:lvl2pPr>
            <a:lvl3pPr>
              <a:lnSpc>
                <a:spcPct val="90000"/>
              </a:lnSpc>
              <a:spcBef>
                <a:spcPts val="1200"/>
              </a:spcBef>
              <a:defRPr/>
            </a:lvl3pPr>
            <a:lvl4pPr>
              <a:lnSpc>
                <a:spcPct val="90000"/>
              </a:lnSpc>
              <a:spcBef>
                <a:spcPts val="1200"/>
              </a:spcBef>
              <a:defRPr/>
            </a:lvl4pPr>
            <a:lvl5pPr>
              <a:lnSpc>
                <a:spcPct val="90000"/>
              </a:lnSpc>
              <a:spcBef>
                <a:spcPts val="1200"/>
              </a:spcBef>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p>
            <a:fld id="{4ACD21FF-2B45-0A4B-BA34-4CEC5105C6B7}" type="slidenum">
              <a:rPr lang="en-US" smtClean="0"/>
              <a:t>‹#›</a:t>
            </a:fld>
            <a:endParaRPr lang="en-US"/>
          </a:p>
        </p:txBody>
      </p:sp>
    </p:spTree>
    <p:extLst>
      <p:ext uri="{BB962C8B-B14F-4D97-AF65-F5344CB8AC3E}">
        <p14:creationId xmlns:p14="http://schemas.microsoft.com/office/powerpoint/2010/main" val="228840287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1 A">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0"/>
            <a:ext cx="4058856" cy="685800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4599008" y="365126"/>
            <a:ext cx="6754791" cy="1173671"/>
          </a:xfrm>
        </p:spPr>
        <p:txBody>
          <a:bodyPr/>
          <a:lstStyle>
            <a:lvl1pPr>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p>
            <a:fld id="{4ACD21FF-2B45-0A4B-BA34-4CEC5105C6B7}" type="slidenum">
              <a:rPr lang="en-US" smtClean="0"/>
              <a:t>‹#›</a:t>
            </a:fld>
            <a:endParaRPr lang="en-US"/>
          </a:p>
        </p:txBody>
      </p:sp>
      <p:sp>
        <p:nvSpPr>
          <p:cNvPr id="7" name="Text Placeholder 14">
            <a:extLst>
              <a:ext uri="{FF2B5EF4-FFF2-40B4-BE49-F238E27FC236}">
                <a16:creationId xmlns:a16="http://schemas.microsoft.com/office/drawing/2014/main" id="{A23A9BC6-0C48-49D9-8750-C8F6069EDA9B}"/>
              </a:ext>
            </a:extLst>
          </p:cNvPr>
          <p:cNvSpPr>
            <a:spLocks noGrp="1"/>
          </p:cNvSpPr>
          <p:nvPr>
            <p:ph type="body" sz="quarter" idx="11" hasCustomPrompt="1"/>
          </p:nvPr>
        </p:nvSpPr>
        <p:spPr>
          <a:xfrm>
            <a:off x="4599008" y="1914143"/>
            <a:ext cx="6754283" cy="3657600"/>
          </a:xfrm>
        </p:spPr>
        <p:txBody>
          <a:bodyPr/>
          <a:lstStyle>
            <a:lvl1pPr>
              <a:lnSpc>
                <a:spcPct val="90000"/>
              </a:lnSpc>
              <a:spcBef>
                <a:spcPts val="1200"/>
              </a:spcBef>
              <a:defRPr/>
            </a:lvl1pPr>
            <a:lvl2pPr>
              <a:lnSpc>
                <a:spcPct val="90000"/>
              </a:lnSpc>
              <a:spcBef>
                <a:spcPts val="1200"/>
              </a:spcBef>
              <a:defRPr/>
            </a:lvl2pPr>
            <a:lvl3pPr>
              <a:lnSpc>
                <a:spcPct val="90000"/>
              </a:lnSpc>
              <a:spcBef>
                <a:spcPts val="1200"/>
              </a:spcBef>
              <a:defRPr/>
            </a:lvl3pPr>
            <a:lvl4pPr>
              <a:lnSpc>
                <a:spcPct val="90000"/>
              </a:lnSpc>
              <a:spcBef>
                <a:spcPts val="1200"/>
              </a:spcBef>
              <a:defRPr/>
            </a:lvl4pPr>
            <a:lvl5pPr>
              <a:lnSpc>
                <a:spcPct val="90000"/>
              </a:lnSpc>
              <a:spcBef>
                <a:spcPts val="1200"/>
              </a:spcBef>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175944918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 B">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0"/>
            <a:ext cx="4058856" cy="685800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4599008" y="365126"/>
            <a:ext cx="6754791" cy="1173671"/>
          </a:xfrm>
        </p:spPr>
        <p:txBody>
          <a:bodyPr/>
          <a:lstStyle>
            <a:lvl1pPr>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p:txBody>
          <a:bodyPr/>
          <a:lstStyle/>
          <a:p>
            <a:fld id="{4ACD21FF-2B45-0A4B-BA34-4CEC5105C6B7}" type="slidenum">
              <a:rPr lang="en-US" smtClean="0"/>
              <a:t>‹#›</a:t>
            </a:fld>
            <a:endParaRPr lang="en-US"/>
          </a:p>
        </p:txBody>
      </p:sp>
    </p:spTree>
    <p:extLst>
      <p:ext uri="{BB962C8B-B14F-4D97-AF65-F5344CB8AC3E}">
        <p14:creationId xmlns:p14="http://schemas.microsoft.com/office/powerpoint/2010/main" val="56800878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8133144" y="0"/>
            <a:ext cx="4058856" cy="685800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1" y="365126"/>
            <a:ext cx="6754791" cy="1173671"/>
          </a:xfrm>
        </p:spPr>
        <p:txBody>
          <a:bodyPr/>
          <a:lstStyle>
            <a:lvl1pPr>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6754283" cy="567699"/>
          </a:xfrm>
        </p:spPr>
        <p:txBody>
          <a:bodyPr>
            <a:noAutofit/>
          </a:bodyPr>
          <a:lstStyle>
            <a:lvl1pPr marL="0" indent="0">
              <a:buFontTx/>
              <a:buNone/>
              <a:defRPr sz="2667"/>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6754283" cy="3503084"/>
          </a:xfrm>
        </p:spPr>
        <p:txBody>
          <a:bodyPr/>
          <a:lstStyle>
            <a:lvl1pPr>
              <a:lnSpc>
                <a:spcPct val="90000"/>
              </a:lnSpc>
              <a:spcBef>
                <a:spcPts val="1200"/>
              </a:spcBef>
              <a:defRPr/>
            </a:lvl1pPr>
            <a:lvl2pPr>
              <a:lnSpc>
                <a:spcPct val="90000"/>
              </a:lnSpc>
              <a:spcBef>
                <a:spcPts val="1200"/>
              </a:spcBef>
              <a:defRPr/>
            </a:lvl2pPr>
            <a:lvl3pPr>
              <a:lnSpc>
                <a:spcPct val="90000"/>
              </a:lnSpc>
              <a:spcBef>
                <a:spcPts val="1200"/>
              </a:spcBef>
              <a:defRPr/>
            </a:lvl3pPr>
            <a:lvl4pPr>
              <a:lnSpc>
                <a:spcPct val="90000"/>
              </a:lnSpc>
              <a:spcBef>
                <a:spcPts val="1200"/>
              </a:spcBef>
              <a:defRPr/>
            </a:lvl4pPr>
            <a:lvl5pPr>
              <a:lnSpc>
                <a:spcPct val="90000"/>
              </a:lnSpc>
              <a:spcBef>
                <a:spcPts val="1200"/>
              </a:spcBef>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pic>
        <p:nvPicPr>
          <p:cNvPr id="9" name="Picture 8">
            <a:extLst>
              <a:ext uri="{FF2B5EF4-FFF2-40B4-BE49-F238E27FC236}">
                <a16:creationId xmlns:a16="http://schemas.microsoft.com/office/drawing/2014/main" id="{C4FE39D5-C9A2-4B25-A994-5A821121F640}"/>
              </a:ext>
            </a:extLst>
          </p:cNvPr>
          <p:cNvPicPr preferRelativeResize="0">
            <a:picLocks/>
          </p:cNvPicPr>
          <p:nvPr userDrawn="1"/>
        </p:nvPicPr>
        <p:blipFill>
          <a:blip r:embed="rId2"/>
          <a:stretch>
            <a:fillRect/>
          </a:stretch>
        </p:blipFill>
        <p:spPr>
          <a:xfrm rot="5400000" flipV="1">
            <a:off x="-2785872" y="3368040"/>
            <a:ext cx="5693664" cy="121920"/>
          </a:xfrm>
          <a:prstGeom prst="rect">
            <a:avLst/>
          </a:prstGeom>
        </p:spPr>
      </p:pic>
    </p:spTree>
    <p:extLst>
      <p:ext uri="{BB962C8B-B14F-4D97-AF65-F5344CB8AC3E}">
        <p14:creationId xmlns:p14="http://schemas.microsoft.com/office/powerpoint/2010/main" val="350986823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2 A">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8133144" y="0"/>
            <a:ext cx="4058856" cy="685800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1" y="365126"/>
            <a:ext cx="6754791" cy="1173671"/>
          </a:xfrm>
        </p:spPr>
        <p:txBody>
          <a:bodyPr/>
          <a:lstStyle>
            <a:lvl1pPr>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pic>
        <p:nvPicPr>
          <p:cNvPr id="9" name="Picture 8">
            <a:extLst>
              <a:ext uri="{FF2B5EF4-FFF2-40B4-BE49-F238E27FC236}">
                <a16:creationId xmlns:a16="http://schemas.microsoft.com/office/drawing/2014/main" id="{C4FE39D5-C9A2-4B25-A994-5A821121F640}"/>
              </a:ext>
            </a:extLst>
          </p:cNvPr>
          <p:cNvPicPr preferRelativeResize="0">
            <a:picLocks/>
          </p:cNvPicPr>
          <p:nvPr userDrawn="1"/>
        </p:nvPicPr>
        <p:blipFill>
          <a:blip r:embed="rId2"/>
          <a:stretch>
            <a:fillRect/>
          </a:stretch>
        </p:blipFill>
        <p:spPr>
          <a:xfrm rot="5400000" flipV="1">
            <a:off x="-2785872" y="3368040"/>
            <a:ext cx="5693664" cy="121920"/>
          </a:xfrm>
          <a:prstGeom prst="rect">
            <a:avLst/>
          </a:prstGeom>
        </p:spPr>
      </p:pic>
      <p:sp>
        <p:nvSpPr>
          <p:cNvPr id="8" name="Text Placeholder 14">
            <a:extLst>
              <a:ext uri="{FF2B5EF4-FFF2-40B4-BE49-F238E27FC236}">
                <a16:creationId xmlns:a16="http://schemas.microsoft.com/office/drawing/2014/main" id="{77068069-A302-49B6-BFB6-3BBBDC429B6B}"/>
              </a:ext>
            </a:extLst>
          </p:cNvPr>
          <p:cNvSpPr>
            <a:spLocks noGrp="1"/>
          </p:cNvSpPr>
          <p:nvPr>
            <p:ph type="body" sz="quarter" idx="11" hasCustomPrompt="1"/>
          </p:nvPr>
        </p:nvSpPr>
        <p:spPr>
          <a:xfrm>
            <a:off x="609600" y="1914143"/>
            <a:ext cx="6754283" cy="3657600"/>
          </a:xfrm>
        </p:spPr>
        <p:txBody>
          <a:bodyPr/>
          <a:lstStyle>
            <a:lvl1pPr>
              <a:lnSpc>
                <a:spcPct val="90000"/>
              </a:lnSpc>
              <a:spcBef>
                <a:spcPts val="1200"/>
              </a:spcBef>
              <a:defRPr/>
            </a:lvl1pPr>
            <a:lvl2pPr>
              <a:lnSpc>
                <a:spcPct val="90000"/>
              </a:lnSpc>
              <a:spcBef>
                <a:spcPts val="1200"/>
              </a:spcBef>
              <a:defRPr/>
            </a:lvl2pPr>
            <a:lvl3pPr>
              <a:lnSpc>
                <a:spcPct val="90000"/>
              </a:lnSpc>
              <a:spcBef>
                <a:spcPts val="1200"/>
              </a:spcBef>
              <a:defRPr/>
            </a:lvl3pPr>
            <a:lvl4pPr>
              <a:lnSpc>
                <a:spcPct val="90000"/>
              </a:lnSpc>
              <a:spcBef>
                <a:spcPts val="1200"/>
              </a:spcBef>
              <a:defRPr/>
            </a:lvl4pPr>
            <a:lvl5pPr>
              <a:lnSpc>
                <a:spcPct val="90000"/>
              </a:lnSpc>
              <a:spcBef>
                <a:spcPts val="1200"/>
              </a:spcBef>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406032288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2 B">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8133144" y="0"/>
            <a:ext cx="4058856" cy="685800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1" y="365126"/>
            <a:ext cx="6754791" cy="1173671"/>
          </a:xfrm>
        </p:spPr>
        <p:txBody>
          <a:bodyPr/>
          <a:lstStyle>
            <a:lvl1pPr>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pic>
        <p:nvPicPr>
          <p:cNvPr id="8" name="Picture 7">
            <a:extLst>
              <a:ext uri="{FF2B5EF4-FFF2-40B4-BE49-F238E27FC236}">
                <a16:creationId xmlns:a16="http://schemas.microsoft.com/office/drawing/2014/main" id="{922A8A02-DF36-40BE-9700-4EF6D3794DE9}"/>
              </a:ext>
            </a:extLst>
          </p:cNvPr>
          <p:cNvPicPr preferRelativeResize="0">
            <a:picLocks/>
          </p:cNvPicPr>
          <p:nvPr userDrawn="1"/>
        </p:nvPicPr>
        <p:blipFill>
          <a:blip r:embed="rId2"/>
          <a:stretch>
            <a:fillRect/>
          </a:stretch>
        </p:blipFill>
        <p:spPr>
          <a:xfrm rot="5400000" flipV="1">
            <a:off x="-2785872" y="3368040"/>
            <a:ext cx="5693664" cy="121920"/>
          </a:xfrm>
          <a:prstGeom prst="rect">
            <a:avLst/>
          </a:prstGeom>
        </p:spPr>
      </p:pic>
    </p:spTree>
    <p:extLst>
      <p:ext uri="{BB962C8B-B14F-4D97-AF65-F5344CB8AC3E}">
        <p14:creationId xmlns:p14="http://schemas.microsoft.com/office/powerpoint/2010/main" val="295889305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3">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8133144" y="0"/>
            <a:ext cx="4058856" cy="219456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1" y="365126"/>
            <a:ext cx="6754791" cy="1173671"/>
          </a:xfrm>
        </p:spPr>
        <p:txBody>
          <a:bodyPr/>
          <a:lstStyle>
            <a:lvl1pPr>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6754283" cy="567699"/>
          </a:xfrm>
        </p:spPr>
        <p:txBody>
          <a:bodyPr>
            <a:noAutofit/>
          </a:bodyPr>
          <a:lstStyle>
            <a:lvl1pPr marL="0" indent="0">
              <a:buFontTx/>
              <a:buNone/>
              <a:defRPr sz="2667"/>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6754283" cy="3503084"/>
          </a:xfrm>
        </p:spPr>
        <p:txBody>
          <a:bodyPr/>
          <a:lstStyle>
            <a:lvl1pPr>
              <a:lnSpc>
                <a:spcPct val="90000"/>
              </a:lnSpc>
              <a:spcBef>
                <a:spcPts val="1200"/>
              </a:spcBef>
              <a:defRPr/>
            </a:lvl1pPr>
            <a:lvl2pPr>
              <a:lnSpc>
                <a:spcPct val="90000"/>
              </a:lnSpc>
              <a:spcBef>
                <a:spcPts val="1200"/>
              </a:spcBef>
              <a:defRPr/>
            </a:lvl2pPr>
            <a:lvl3pPr>
              <a:lnSpc>
                <a:spcPct val="90000"/>
              </a:lnSpc>
              <a:spcBef>
                <a:spcPts val="1200"/>
              </a:spcBef>
              <a:defRPr/>
            </a:lvl3pPr>
            <a:lvl4pPr>
              <a:lnSpc>
                <a:spcPct val="90000"/>
              </a:lnSpc>
              <a:spcBef>
                <a:spcPts val="1200"/>
              </a:spcBef>
              <a:defRPr/>
            </a:lvl4pPr>
            <a:lvl5pPr>
              <a:lnSpc>
                <a:spcPct val="90000"/>
              </a:lnSpc>
              <a:spcBef>
                <a:spcPts val="1200"/>
              </a:spcBef>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8133144" y="2331720"/>
            <a:ext cx="4058856" cy="219456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133144" y="4663440"/>
            <a:ext cx="4058856" cy="219456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pic>
        <p:nvPicPr>
          <p:cNvPr id="12" name="Picture 11">
            <a:extLst>
              <a:ext uri="{FF2B5EF4-FFF2-40B4-BE49-F238E27FC236}">
                <a16:creationId xmlns:a16="http://schemas.microsoft.com/office/drawing/2014/main" id="{B48DC6AC-D478-4287-B889-5C66B33FE40C}"/>
              </a:ext>
            </a:extLst>
          </p:cNvPr>
          <p:cNvPicPr preferRelativeResize="0">
            <a:picLocks/>
          </p:cNvPicPr>
          <p:nvPr userDrawn="1"/>
        </p:nvPicPr>
        <p:blipFill>
          <a:blip r:embed="rId2"/>
          <a:stretch>
            <a:fillRect/>
          </a:stretch>
        </p:blipFill>
        <p:spPr>
          <a:xfrm rot="5400000" flipV="1">
            <a:off x="-2785872" y="3368040"/>
            <a:ext cx="5693664" cy="121920"/>
          </a:xfrm>
          <a:prstGeom prst="rect">
            <a:avLst/>
          </a:prstGeom>
        </p:spPr>
      </p:pic>
    </p:spTree>
    <p:extLst>
      <p:ext uri="{BB962C8B-B14F-4D97-AF65-F5344CB8AC3E}">
        <p14:creationId xmlns:p14="http://schemas.microsoft.com/office/powerpoint/2010/main" val="6856188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A">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4599008" y="365126"/>
            <a:ext cx="6754791" cy="1173671"/>
          </a:xfrm>
        </p:spPr>
        <p:txBody>
          <a:bodyPr/>
          <a:lstStyle>
            <a:lvl1pPr>
              <a:defRPr/>
            </a:lvl1pPr>
          </a:lstStyle>
          <a:p>
            <a:r>
              <a:rPr lang="en-US" dirty="0"/>
              <a:t>Title</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4599008" y="1914143"/>
            <a:ext cx="6754283" cy="3657600"/>
          </a:xfrm>
        </p:spPr>
        <p:txBody>
          <a:bodyPr/>
          <a:lstStyle>
            <a:lvl1pPr>
              <a:lnSpc>
                <a:spcPct val="90000"/>
              </a:lnSpc>
              <a:spcBef>
                <a:spcPts val="1200"/>
              </a:spcBef>
              <a:defRPr/>
            </a:lvl1pPr>
            <a:lvl2pPr>
              <a:lnSpc>
                <a:spcPct val="90000"/>
              </a:lnSpc>
              <a:spcBef>
                <a:spcPts val="1200"/>
              </a:spcBef>
              <a:defRPr/>
            </a:lvl2pPr>
            <a:lvl3pPr>
              <a:lnSpc>
                <a:spcPct val="90000"/>
              </a:lnSpc>
              <a:spcBef>
                <a:spcPts val="1200"/>
              </a:spcBef>
              <a:defRPr/>
            </a:lvl3pPr>
            <a:lvl4pPr>
              <a:lnSpc>
                <a:spcPct val="90000"/>
              </a:lnSpc>
              <a:spcBef>
                <a:spcPts val="1200"/>
              </a:spcBef>
              <a:defRPr/>
            </a:lvl4pPr>
            <a:lvl5pPr>
              <a:lnSpc>
                <a:spcPct val="90000"/>
              </a:lnSpc>
              <a:spcBef>
                <a:spcPts val="1200"/>
              </a:spcBef>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p:txBody>
          <a:bodyPr/>
          <a:lstStyle/>
          <a:p>
            <a:fld id="{4ACD21FF-2B45-0A4B-BA34-4CEC5105C6B7}" type="slidenum">
              <a:rPr lang="en-US" smtClean="0"/>
              <a:t>‹#›</a:t>
            </a:fld>
            <a:endParaRPr lang="en-US"/>
          </a:p>
        </p:txBody>
      </p:sp>
      <p:sp>
        <p:nvSpPr>
          <p:cNvPr id="7" name="Picture Placeholder 16">
            <a:extLst>
              <a:ext uri="{FF2B5EF4-FFF2-40B4-BE49-F238E27FC236}">
                <a16:creationId xmlns:a16="http://schemas.microsoft.com/office/drawing/2014/main" id="{5D663BA6-5D56-4BD2-B753-E24FC66D89F1}"/>
              </a:ext>
            </a:extLst>
          </p:cNvPr>
          <p:cNvSpPr>
            <a:spLocks noGrp="1"/>
          </p:cNvSpPr>
          <p:nvPr>
            <p:ph type="pic" sz="quarter" idx="12"/>
          </p:nvPr>
        </p:nvSpPr>
        <p:spPr>
          <a:xfrm>
            <a:off x="0" y="0"/>
            <a:ext cx="4058856" cy="219456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8" name="Picture Placeholder 16">
            <a:extLst>
              <a:ext uri="{FF2B5EF4-FFF2-40B4-BE49-F238E27FC236}">
                <a16:creationId xmlns:a16="http://schemas.microsoft.com/office/drawing/2014/main" id="{70CCA42C-3286-4157-BFF8-968D6848EBF0}"/>
              </a:ext>
            </a:extLst>
          </p:cNvPr>
          <p:cNvSpPr>
            <a:spLocks noGrp="1"/>
          </p:cNvSpPr>
          <p:nvPr>
            <p:ph type="pic" sz="quarter" idx="16"/>
          </p:nvPr>
        </p:nvSpPr>
        <p:spPr>
          <a:xfrm>
            <a:off x="0" y="2331720"/>
            <a:ext cx="4058856" cy="219456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C4CB90D4-3DFE-49A4-877D-F2AD7CE16B36}"/>
              </a:ext>
            </a:extLst>
          </p:cNvPr>
          <p:cNvSpPr>
            <a:spLocks noGrp="1"/>
          </p:cNvSpPr>
          <p:nvPr>
            <p:ph type="pic" sz="quarter" idx="17"/>
          </p:nvPr>
        </p:nvSpPr>
        <p:spPr>
          <a:xfrm>
            <a:off x="0" y="4663440"/>
            <a:ext cx="4058856" cy="219456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Tree>
    <p:extLst>
      <p:ext uri="{BB962C8B-B14F-4D97-AF65-F5344CB8AC3E}">
        <p14:creationId xmlns:p14="http://schemas.microsoft.com/office/powerpoint/2010/main" val="128073731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3 A">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8133144" y="0"/>
            <a:ext cx="4058856" cy="219456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1" y="365126"/>
            <a:ext cx="6754791" cy="1173671"/>
          </a:xfrm>
        </p:spPr>
        <p:txBody>
          <a:bodyPr/>
          <a:lstStyle>
            <a:lvl1pPr>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8133144" y="2331720"/>
            <a:ext cx="4058856" cy="219456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133144" y="4663440"/>
            <a:ext cx="4058856" cy="219456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pic>
        <p:nvPicPr>
          <p:cNvPr id="12" name="Picture 11">
            <a:extLst>
              <a:ext uri="{FF2B5EF4-FFF2-40B4-BE49-F238E27FC236}">
                <a16:creationId xmlns:a16="http://schemas.microsoft.com/office/drawing/2014/main" id="{B48DC6AC-D478-4287-B889-5C66B33FE40C}"/>
              </a:ext>
            </a:extLst>
          </p:cNvPr>
          <p:cNvPicPr preferRelativeResize="0">
            <a:picLocks/>
          </p:cNvPicPr>
          <p:nvPr userDrawn="1"/>
        </p:nvPicPr>
        <p:blipFill>
          <a:blip r:embed="rId2"/>
          <a:stretch>
            <a:fillRect/>
          </a:stretch>
        </p:blipFill>
        <p:spPr>
          <a:xfrm rot="5400000" flipV="1">
            <a:off x="-2785872" y="3368040"/>
            <a:ext cx="5693664" cy="121920"/>
          </a:xfrm>
          <a:prstGeom prst="rect">
            <a:avLst/>
          </a:prstGeom>
        </p:spPr>
      </p:pic>
      <p:sp>
        <p:nvSpPr>
          <p:cNvPr id="10" name="Text Placeholder 14">
            <a:extLst>
              <a:ext uri="{FF2B5EF4-FFF2-40B4-BE49-F238E27FC236}">
                <a16:creationId xmlns:a16="http://schemas.microsoft.com/office/drawing/2014/main" id="{F7203B73-06CF-4E51-A76F-E2C8830B5F42}"/>
              </a:ext>
            </a:extLst>
          </p:cNvPr>
          <p:cNvSpPr>
            <a:spLocks noGrp="1"/>
          </p:cNvSpPr>
          <p:nvPr>
            <p:ph type="body" sz="quarter" idx="11" hasCustomPrompt="1"/>
          </p:nvPr>
        </p:nvSpPr>
        <p:spPr>
          <a:xfrm>
            <a:off x="609600" y="1914143"/>
            <a:ext cx="6754283" cy="3657600"/>
          </a:xfrm>
        </p:spPr>
        <p:txBody>
          <a:bodyPr/>
          <a:lstStyle>
            <a:lvl1pPr>
              <a:lnSpc>
                <a:spcPct val="90000"/>
              </a:lnSpc>
              <a:spcBef>
                <a:spcPts val="1200"/>
              </a:spcBef>
              <a:defRPr/>
            </a:lvl1pPr>
            <a:lvl2pPr>
              <a:lnSpc>
                <a:spcPct val="90000"/>
              </a:lnSpc>
              <a:spcBef>
                <a:spcPts val="1200"/>
              </a:spcBef>
              <a:defRPr/>
            </a:lvl2pPr>
            <a:lvl3pPr>
              <a:lnSpc>
                <a:spcPct val="90000"/>
              </a:lnSpc>
              <a:spcBef>
                <a:spcPts val="1200"/>
              </a:spcBef>
              <a:defRPr/>
            </a:lvl3pPr>
            <a:lvl4pPr>
              <a:lnSpc>
                <a:spcPct val="90000"/>
              </a:lnSpc>
              <a:spcBef>
                <a:spcPts val="1200"/>
              </a:spcBef>
              <a:defRPr/>
            </a:lvl4pPr>
            <a:lvl5pPr>
              <a:lnSpc>
                <a:spcPct val="90000"/>
              </a:lnSpc>
              <a:spcBef>
                <a:spcPts val="1200"/>
              </a:spcBef>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42137876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3 B">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8133144" y="0"/>
            <a:ext cx="4058856" cy="219456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1" y="365126"/>
            <a:ext cx="6754791" cy="1173671"/>
          </a:xfrm>
        </p:spPr>
        <p:txBody>
          <a:bodyPr/>
          <a:lstStyle>
            <a:lvl1pPr>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8133144" y="2331720"/>
            <a:ext cx="4058856" cy="219456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133144" y="4663440"/>
            <a:ext cx="4058856" cy="219456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pic>
        <p:nvPicPr>
          <p:cNvPr id="12" name="Picture 11">
            <a:extLst>
              <a:ext uri="{FF2B5EF4-FFF2-40B4-BE49-F238E27FC236}">
                <a16:creationId xmlns:a16="http://schemas.microsoft.com/office/drawing/2014/main" id="{B48DC6AC-D478-4287-B889-5C66B33FE40C}"/>
              </a:ext>
            </a:extLst>
          </p:cNvPr>
          <p:cNvPicPr preferRelativeResize="0">
            <a:picLocks/>
          </p:cNvPicPr>
          <p:nvPr userDrawn="1"/>
        </p:nvPicPr>
        <p:blipFill>
          <a:blip r:embed="rId2"/>
          <a:stretch>
            <a:fillRect/>
          </a:stretch>
        </p:blipFill>
        <p:spPr>
          <a:xfrm rot="5400000" flipV="1">
            <a:off x="-2785872" y="3368040"/>
            <a:ext cx="5693664" cy="121920"/>
          </a:xfrm>
          <a:prstGeom prst="rect">
            <a:avLst/>
          </a:prstGeom>
        </p:spPr>
      </p:pic>
    </p:spTree>
    <p:extLst>
      <p:ext uri="{BB962C8B-B14F-4D97-AF65-F5344CB8AC3E}">
        <p14:creationId xmlns:p14="http://schemas.microsoft.com/office/powerpoint/2010/main" val="160437313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4599008" y="365126"/>
            <a:ext cx="6754791" cy="1173671"/>
          </a:xfrm>
        </p:spPr>
        <p:txBody>
          <a:bodyPr/>
          <a:lstStyle>
            <a:lvl1pPr>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4599008" y="1550869"/>
            <a:ext cx="6754283" cy="567699"/>
          </a:xfrm>
        </p:spPr>
        <p:txBody>
          <a:bodyPr>
            <a:noAutofit/>
          </a:bodyPr>
          <a:lstStyle>
            <a:lvl1pPr marL="0" indent="0">
              <a:buFontTx/>
              <a:buNone/>
              <a:defRPr sz="2667"/>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4599008" y="2606173"/>
            <a:ext cx="6754283" cy="3503084"/>
          </a:xfrm>
        </p:spPr>
        <p:txBody>
          <a:bodyPr/>
          <a:lstStyle>
            <a:lvl1pPr>
              <a:lnSpc>
                <a:spcPct val="90000"/>
              </a:lnSpc>
              <a:spcBef>
                <a:spcPts val="1200"/>
              </a:spcBef>
              <a:defRPr/>
            </a:lvl1pPr>
            <a:lvl2pPr>
              <a:lnSpc>
                <a:spcPct val="90000"/>
              </a:lnSpc>
              <a:spcBef>
                <a:spcPts val="1200"/>
              </a:spcBef>
              <a:defRPr/>
            </a:lvl2pPr>
            <a:lvl3pPr>
              <a:lnSpc>
                <a:spcPct val="90000"/>
              </a:lnSpc>
              <a:spcBef>
                <a:spcPts val="1200"/>
              </a:spcBef>
              <a:defRPr/>
            </a:lvl3pPr>
            <a:lvl4pPr>
              <a:lnSpc>
                <a:spcPct val="90000"/>
              </a:lnSpc>
              <a:spcBef>
                <a:spcPts val="1200"/>
              </a:spcBef>
              <a:defRPr/>
            </a:lvl4pPr>
            <a:lvl5pPr>
              <a:lnSpc>
                <a:spcPct val="90000"/>
              </a:lnSpc>
              <a:spcBef>
                <a:spcPts val="1200"/>
              </a:spcBef>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p:txBody>
          <a:bodyPr/>
          <a:lstStyle/>
          <a:p>
            <a:fld id="{4ACD21FF-2B45-0A4B-BA34-4CEC5105C6B7}" type="slidenum">
              <a:rPr lang="en-US" smtClean="0"/>
              <a:t>‹#›</a:t>
            </a:fld>
            <a:endParaRPr lang="en-US"/>
          </a:p>
        </p:txBody>
      </p:sp>
      <p:sp>
        <p:nvSpPr>
          <p:cNvPr id="7" name="Picture Placeholder 16">
            <a:extLst>
              <a:ext uri="{FF2B5EF4-FFF2-40B4-BE49-F238E27FC236}">
                <a16:creationId xmlns:a16="http://schemas.microsoft.com/office/drawing/2014/main" id="{5D663BA6-5D56-4BD2-B753-E24FC66D89F1}"/>
              </a:ext>
            </a:extLst>
          </p:cNvPr>
          <p:cNvSpPr>
            <a:spLocks noGrp="1"/>
          </p:cNvSpPr>
          <p:nvPr>
            <p:ph type="pic" sz="quarter" idx="12"/>
          </p:nvPr>
        </p:nvSpPr>
        <p:spPr>
          <a:xfrm>
            <a:off x="0" y="0"/>
            <a:ext cx="4058856" cy="219456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8" name="Picture Placeholder 16">
            <a:extLst>
              <a:ext uri="{FF2B5EF4-FFF2-40B4-BE49-F238E27FC236}">
                <a16:creationId xmlns:a16="http://schemas.microsoft.com/office/drawing/2014/main" id="{70CCA42C-3286-4157-BFF8-968D6848EBF0}"/>
              </a:ext>
            </a:extLst>
          </p:cNvPr>
          <p:cNvSpPr>
            <a:spLocks noGrp="1"/>
          </p:cNvSpPr>
          <p:nvPr>
            <p:ph type="pic" sz="quarter" idx="16"/>
          </p:nvPr>
        </p:nvSpPr>
        <p:spPr>
          <a:xfrm>
            <a:off x="0" y="2331720"/>
            <a:ext cx="4058856" cy="219456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C4CB90D4-3DFE-49A4-877D-F2AD7CE16B36}"/>
              </a:ext>
            </a:extLst>
          </p:cNvPr>
          <p:cNvSpPr>
            <a:spLocks noGrp="1"/>
          </p:cNvSpPr>
          <p:nvPr>
            <p:ph type="pic" sz="quarter" idx="17"/>
          </p:nvPr>
        </p:nvSpPr>
        <p:spPr>
          <a:xfrm>
            <a:off x="0" y="4663440"/>
            <a:ext cx="4058856" cy="219456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Tree>
    <p:extLst>
      <p:ext uri="{BB962C8B-B14F-4D97-AF65-F5344CB8AC3E}">
        <p14:creationId xmlns:p14="http://schemas.microsoft.com/office/powerpoint/2010/main" val="59139656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4 A">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4599008" y="365126"/>
            <a:ext cx="6754791" cy="1173671"/>
          </a:xfrm>
        </p:spPr>
        <p:txBody>
          <a:bodyPr/>
          <a:lstStyle>
            <a:lvl1pPr>
              <a:defRPr/>
            </a:lvl1pPr>
          </a:lstStyle>
          <a:p>
            <a:r>
              <a:rPr lang="en-US" dirty="0"/>
              <a:t>Title</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4599008" y="1914143"/>
            <a:ext cx="6754283" cy="3657600"/>
          </a:xfrm>
        </p:spPr>
        <p:txBody>
          <a:bodyPr/>
          <a:lstStyle>
            <a:lvl1pPr>
              <a:lnSpc>
                <a:spcPct val="90000"/>
              </a:lnSpc>
              <a:spcBef>
                <a:spcPts val="1200"/>
              </a:spcBef>
              <a:defRPr/>
            </a:lvl1pPr>
            <a:lvl2pPr>
              <a:lnSpc>
                <a:spcPct val="90000"/>
              </a:lnSpc>
              <a:spcBef>
                <a:spcPts val="1200"/>
              </a:spcBef>
              <a:defRPr/>
            </a:lvl2pPr>
            <a:lvl3pPr>
              <a:lnSpc>
                <a:spcPct val="90000"/>
              </a:lnSpc>
              <a:spcBef>
                <a:spcPts val="1200"/>
              </a:spcBef>
              <a:defRPr/>
            </a:lvl3pPr>
            <a:lvl4pPr>
              <a:lnSpc>
                <a:spcPct val="90000"/>
              </a:lnSpc>
              <a:spcBef>
                <a:spcPts val="1200"/>
              </a:spcBef>
              <a:defRPr/>
            </a:lvl4pPr>
            <a:lvl5pPr>
              <a:lnSpc>
                <a:spcPct val="90000"/>
              </a:lnSpc>
              <a:spcBef>
                <a:spcPts val="1200"/>
              </a:spcBef>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p:txBody>
          <a:bodyPr/>
          <a:lstStyle/>
          <a:p>
            <a:fld id="{4ACD21FF-2B45-0A4B-BA34-4CEC5105C6B7}" type="slidenum">
              <a:rPr lang="en-US" smtClean="0"/>
              <a:t>‹#›</a:t>
            </a:fld>
            <a:endParaRPr lang="en-US"/>
          </a:p>
        </p:txBody>
      </p:sp>
      <p:sp>
        <p:nvSpPr>
          <p:cNvPr id="7" name="Picture Placeholder 16">
            <a:extLst>
              <a:ext uri="{FF2B5EF4-FFF2-40B4-BE49-F238E27FC236}">
                <a16:creationId xmlns:a16="http://schemas.microsoft.com/office/drawing/2014/main" id="{5D663BA6-5D56-4BD2-B753-E24FC66D89F1}"/>
              </a:ext>
            </a:extLst>
          </p:cNvPr>
          <p:cNvSpPr>
            <a:spLocks noGrp="1"/>
          </p:cNvSpPr>
          <p:nvPr>
            <p:ph type="pic" sz="quarter" idx="12"/>
          </p:nvPr>
        </p:nvSpPr>
        <p:spPr>
          <a:xfrm>
            <a:off x="0" y="0"/>
            <a:ext cx="4058856" cy="219456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8" name="Picture Placeholder 16">
            <a:extLst>
              <a:ext uri="{FF2B5EF4-FFF2-40B4-BE49-F238E27FC236}">
                <a16:creationId xmlns:a16="http://schemas.microsoft.com/office/drawing/2014/main" id="{70CCA42C-3286-4157-BFF8-968D6848EBF0}"/>
              </a:ext>
            </a:extLst>
          </p:cNvPr>
          <p:cNvSpPr>
            <a:spLocks noGrp="1"/>
          </p:cNvSpPr>
          <p:nvPr>
            <p:ph type="pic" sz="quarter" idx="16"/>
          </p:nvPr>
        </p:nvSpPr>
        <p:spPr>
          <a:xfrm>
            <a:off x="0" y="2331720"/>
            <a:ext cx="4058856" cy="219456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C4CB90D4-3DFE-49A4-877D-F2AD7CE16B36}"/>
              </a:ext>
            </a:extLst>
          </p:cNvPr>
          <p:cNvSpPr>
            <a:spLocks noGrp="1"/>
          </p:cNvSpPr>
          <p:nvPr>
            <p:ph type="pic" sz="quarter" idx="17"/>
          </p:nvPr>
        </p:nvSpPr>
        <p:spPr>
          <a:xfrm>
            <a:off x="0" y="4663440"/>
            <a:ext cx="4058856" cy="219456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Tree>
    <p:extLst>
      <p:ext uri="{BB962C8B-B14F-4D97-AF65-F5344CB8AC3E}">
        <p14:creationId xmlns:p14="http://schemas.microsoft.com/office/powerpoint/2010/main" val="181328092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4 C">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4599008" y="365126"/>
            <a:ext cx="6754791" cy="1173671"/>
          </a:xfrm>
        </p:spPr>
        <p:txBody>
          <a:bodyPr/>
          <a:lstStyle>
            <a:lvl1pPr>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p:txBody>
          <a:bodyPr/>
          <a:lstStyle/>
          <a:p>
            <a:fld id="{4ACD21FF-2B45-0A4B-BA34-4CEC5105C6B7}" type="slidenum">
              <a:rPr lang="en-US" smtClean="0"/>
              <a:t>‹#›</a:t>
            </a:fld>
            <a:endParaRPr lang="en-US"/>
          </a:p>
        </p:txBody>
      </p:sp>
      <p:sp>
        <p:nvSpPr>
          <p:cNvPr id="7" name="Picture Placeholder 16">
            <a:extLst>
              <a:ext uri="{FF2B5EF4-FFF2-40B4-BE49-F238E27FC236}">
                <a16:creationId xmlns:a16="http://schemas.microsoft.com/office/drawing/2014/main" id="{5D663BA6-5D56-4BD2-B753-E24FC66D89F1}"/>
              </a:ext>
            </a:extLst>
          </p:cNvPr>
          <p:cNvSpPr>
            <a:spLocks noGrp="1"/>
          </p:cNvSpPr>
          <p:nvPr>
            <p:ph type="pic" sz="quarter" idx="12"/>
          </p:nvPr>
        </p:nvSpPr>
        <p:spPr>
          <a:xfrm>
            <a:off x="0" y="0"/>
            <a:ext cx="4058856" cy="219456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8" name="Picture Placeholder 16">
            <a:extLst>
              <a:ext uri="{FF2B5EF4-FFF2-40B4-BE49-F238E27FC236}">
                <a16:creationId xmlns:a16="http://schemas.microsoft.com/office/drawing/2014/main" id="{70CCA42C-3286-4157-BFF8-968D6848EBF0}"/>
              </a:ext>
            </a:extLst>
          </p:cNvPr>
          <p:cNvSpPr>
            <a:spLocks noGrp="1"/>
          </p:cNvSpPr>
          <p:nvPr>
            <p:ph type="pic" sz="quarter" idx="16"/>
          </p:nvPr>
        </p:nvSpPr>
        <p:spPr>
          <a:xfrm>
            <a:off x="0" y="2331720"/>
            <a:ext cx="4058856" cy="219456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C4CB90D4-3DFE-49A4-877D-F2AD7CE16B36}"/>
              </a:ext>
            </a:extLst>
          </p:cNvPr>
          <p:cNvSpPr>
            <a:spLocks noGrp="1"/>
          </p:cNvSpPr>
          <p:nvPr>
            <p:ph type="pic" sz="quarter" idx="17"/>
          </p:nvPr>
        </p:nvSpPr>
        <p:spPr>
          <a:xfrm>
            <a:off x="0" y="4663440"/>
            <a:ext cx="4058856" cy="219456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Tree>
    <p:extLst>
      <p:ext uri="{BB962C8B-B14F-4D97-AF65-F5344CB8AC3E}">
        <p14:creationId xmlns:p14="http://schemas.microsoft.com/office/powerpoint/2010/main" val="44535665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5">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8133144" y="0"/>
            <a:ext cx="4058856" cy="335280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1" y="365126"/>
            <a:ext cx="6754791" cy="1173671"/>
          </a:xfrm>
        </p:spPr>
        <p:txBody>
          <a:bodyPr/>
          <a:lstStyle>
            <a:lvl1pPr>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6754283" cy="567699"/>
          </a:xfrm>
        </p:spPr>
        <p:txBody>
          <a:bodyPr>
            <a:noAutofit/>
          </a:bodyPr>
          <a:lstStyle>
            <a:lvl1pPr marL="0" indent="0">
              <a:buFontTx/>
              <a:buNone/>
              <a:defRPr sz="2667"/>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6754283" cy="3503084"/>
          </a:xfrm>
        </p:spPr>
        <p:txBody>
          <a:bodyPr/>
          <a:lstStyle>
            <a:lvl1pPr>
              <a:lnSpc>
                <a:spcPct val="90000"/>
              </a:lnSpc>
              <a:spcBef>
                <a:spcPts val="1200"/>
              </a:spcBef>
              <a:defRPr/>
            </a:lvl1pPr>
            <a:lvl2pPr>
              <a:lnSpc>
                <a:spcPct val="90000"/>
              </a:lnSpc>
              <a:spcBef>
                <a:spcPts val="1200"/>
              </a:spcBef>
              <a:defRPr/>
            </a:lvl2pPr>
            <a:lvl3pPr>
              <a:lnSpc>
                <a:spcPct val="90000"/>
              </a:lnSpc>
              <a:spcBef>
                <a:spcPts val="1200"/>
              </a:spcBef>
              <a:defRPr/>
            </a:lvl3pPr>
            <a:lvl4pPr>
              <a:lnSpc>
                <a:spcPct val="90000"/>
              </a:lnSpc>
              <a:spcBef>
                <a:spcPts val="1200"/>
              </a:spcBef>
              <a:defRPr/>
            </a:lvl4pPr>
            <a:lvl5pPr>
              <a:lnSpc>
                <a:spcPct val="90000"/>
              </a:lnSpc>
              <a:spcBef>
                <a:spcPts val="1200"/>
              </a:spcBef>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133144" y="3505200"/>
            <a:ext cx="4058856" cy="335280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pic>
        <p:nvPicPr>
          <p:cNvPr id="10" name="Picture 9">
            <a:extLst>
              <a:ext uri="{FF2B5EF4-FFF2-40B4-BE49-F238E27FC236}">
                <a16:creationId xmlns:a16="http://schemas.microsoft.com/office/drawing/2014/main" id="{D52E04D8-695F-422E-98D5-E7F681F3D100}"/>
              </a:ext>
            </a:extLst>
          </p:cNvPr>
          <p:cNvPicPr preferRelativeResize="0">
            <a:picLocks/>
          </p:cNvPicPr>
          <p:nvPr userDrawn="1"/>
        </p:nvPicPr>
        <p:blipFill>
          <a:blip r:embed="rId2"/>
          <a:stretch>
            <a:fillRect/>
          </a:stretch>
        </p:blipFill>
        <p:spPr>
          <a:xfrm rot="5400000" flipV="1">
            <a:off x="-2785872" y="3368040"/>
            <a:ext cx="5693664" cy="121920"/>
          </a:xfrm>
          <a:prstGeom prst="rect">
            <a:avLst/>
          </a:prstGeom>
        </p:spPr>
      </p:pic>
    </p:spTree>
    <p:extLst>
      <p:ext uri="{BB962C8B-B14F-4D97-AF65-F5344CB8AC3E}">
        <p14:creationId xmlns:p14="http://schemas.microsoft.com/office/powerpoint/2010/main" val="200064149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5 A">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8133144" y="0"/>
            <a:ext cx="4058856" cy="335280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1" y="365126"/>
            <a:ext cx="6754791" cy="1173671"/>
          </a:xfrm>
        </p:spPr>
        <p:txBody>
          <a:bodyPr/>
          <a:lstStyle>
            <a:lvl1pPr>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133144" y="3505200"/>
            <a:ext cx="4058856" cy="335280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pic>
        <p:nvPicPr>
          <p:cNvPr id="10" name="Picture 9">
            <a:extLst>
              <a:ext uri="{FF2B5EF4-FFF2-40B4-BE49-F238E27FC236}">
                <a16:creationId xmlns:a16="http://schemas.microsoft.com/office/drawing/2014/main" id="{D52E04D8-695F-422E-98D5-E7F681F3D100}"/>
              </a:ext>
            </a:extLst>
          </p:cNvPr>
          <p:cNvPicPr preferRelativeResize="0">
            <a:picLocks/>
          </p:cNvPicPr>
          <p:nvPr userDrawn="1"/>
        </p:nvPicPr>
        <p:blipFill>
          <a:blip r:embed="rId2"/>
          <a:stretch>
            <a:fillRect/>
          </a:stretch>
        </p:blipFill>
        <p:spPr>
          <a:xfrm rot="5400000" flipV="1">
            <a:off x="-2785872" y="3368040"/>
            <a:ext cx="5693664" cy="121920"/>
          </a:xfrm>
          <a:prstGeom prst="rect">
            <a:avLst/>
          </a:prstGeom>
        </p:spPr>
      </p:pic>
      <p:sp>
        <p:nvSpPr>
          <p:cNvPr id="12" name="Text Placeholder 14">
            <a:extLst>
              <a:ext uri="{FF2B5EF4-FFF2-40B4-BE49-F238E27FC236}">
                <a16:creationId xmlns:a16="http://schemas.microsoft.com/office/drawing/2014/main" id="{D2811A95-A708-498F-A881-FEF10EC3D753}"/>
              </a:ext>
            </a:extLst>
          </p:cNvPr>
          <p:cNvSpPr>
            <a:spLocks noGrp="1"/>
          </p:cNvSpPr>
          <p:nvPr>
            <p:ph type="body" sz="quarter" idx="11" hasCustomPrompt="1"/>
          </p:nvPr>
        </p:nvSpPr>
        <p:spPr>
          <a:xfrm>
            <a:off x="609600" y="1914143"/>
            <a:ext cx="6754283" cy="3657600"/>
          </a:xfrm>
        </p:spPr>
        <p:txBody>
          <a:bodyPr/>
          <a:lstStyle>
            <a:lvl1pPr>
              <a:lnSpc>
                <a:spcPct val="90000"/>
              </a:lnSpc>
              <a:spcBef>
                <a:spcPts val="1200"/>
              </a:spcBef>
              <a:defRPr/>
            </a:lvl1pPr>
            <a:lvl2pPr>
              <a:lnSpc>
                <a:spcPct val="90000"/>
              </a:lnSpc>
              <a:spcBef>
                <a:spcPts val="1200"/>
              </a:spcBef>
              <a:defRPr/>
            </a:lvl2pPr>
            <a:lvl3pPr>
              <a:lnSpc>
                <a:spcPct val="90000"/>
              </a:lnSpc>
              <a:spcBef>
                <a:spcPts val="1200"/>
              </a:spcBef>
              <a:defRPr/>
            </a:lvl3pPr>
            <a:lvl4pPr>
              <a:lnSpc>
                <a:spcPct val="90000"/>
              </a:lnSpc>
              <a:spcBef>
                <a:spcPts val="1200"/>
              </a:spcBef>
              <a:defRPr/>
            </a:lvl4pPr>
            <a:lvl5pPr>
              <a:lnSpc>
                <a:spcPct val="90000"/>
              </a:lnSpc>
              <a:spcBef>
                <a:spcPts val="1200"/>
              </a:spcBef>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74481319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5 B">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8133144" y="0"/>
            <a:ext cx="4058856" cy="335280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1" y="365126"/>
            <a:ext cx="6754791" cy="1173671"/>
          </a:xfrm>
        </p:spPr>
        <p:txBody>
          <a:bodyPr/>
          <a:lstStyle>
            <a:lvl1pPr>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133144" y="3505200"/>
            <a:ext cx="4058856" cy="335280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pic>
        <p:nvPicPr>
          <p:cNvPr id="10" name="Picture 9">
            <a:extLst>
              <a:ext uri="{FF2B5EF4-FFF2-40B4-BE49-F238E27FC236}">
                <a16:creationId xmlns:a16="http://schemas.microsoft.com/office/drawing/2014/main" id="{D52E04D8-695F-422E-98D5-E7F681F3D100}"/>
              </a:ext>
            </a:extLst>
          </p:cNvPr>
          <p:cNvPicPr preferRelativeResize="0">
            <a:picLocks/>
          </p:cNvPicPr>
          <p:nvPr userDrawn="1"/>
        </p:nvPicPr>
        <p:blipFill>
          <a:blip r:embed="rId2"/>
          <a:stretch>
            <a:fillRect/>
          </a:stretch>
        </p:blipFill>
        <p:spPr>
          <a:xfrm rot="5400000" flipV="1">
            <a:off x="-2785872" y="3368040"/>
            <a:ext cx="5693664" cy="121920"/>
          </a:xfrm>
          <a:prstGeom prst="rect">
            <a:avLst/>
          </a:prstGeom>
        </p:spPr>
      </p:pic>
    </p:spTree>
    <p:extLst>
      <p:ext uri="{BB962C8B-B14F-4D97-AF65-F5344CB8AC3E}">
        <p14:creationId xmlns:p14="http://schemas.microsoft.com/office/powerpoint/2010/main" val="306721365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4599008" y="365126"/>
            <a:ext cx="6754791" cy="1173671"/>
          </a:xfrm>
        </p:spPr>
        <p:txBody>
          <a:bodyPr/>
          <a:lstStyle>
            <a:lvl1pPr>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4599008" y="1550869"/>
            <a:ext cx="6754283" cy="567699"/>
          </a:xfrm>
        </p:spPr>
        <p:txBody>
          <a:bodyPr>
            <a:noAutofit/>
          </a:bodyPr>
          <a:lstStyle>
            <a:lvl1pPr marL="0" indent="0">
              <a:buFontTx/>
              <a:buNone/>
              <a:defRPr sz="2667"/>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4599008" y="2606173"/>
            <a:ext cx="6754283" cy="3503084"/>
          </a:xfrm>
        </p:spPr>
        <p:txBody>
          <a:bodyPr/>
          <a:lstStyle>
            <a:lvl1pPr>
              <a:lnSpc>
                <a:spcPct val="90000"/>
              </a:lnSpc>
              <a:spcBef>
                <a:spcPts val="1200"/>
              </a:spcBef>
              <a:defRPr/>
            </a:lvl1pPr>
            <a:lvl2pPr>
              <a:lnSpc>
                <a:spcPct val="90000"/>
              </a:lnSpc>
              <a:spcBef>
                <a:spcPts val="1200"/>
              </a:spcBef>
              <a:defRPr/>
            </a:lvl2pPr>
            <a:lvl3pPr>
              <a:lnSpc>
                <a:spcPct val="90000"/>
              </a:lnSpc>
              <a:spcBef>
                <a:spcPts val="1200"/>
              </a:spcBef>
              <a:defRPr/>
            </a:lvl3pPr>
            <a:lvl4pPr>
              <a:lnSpc>
                <a:spcPct val="90000"/>
              </a:lnSpc>
              <a:spcBef>
                <a:spcPts val="1200"/>
              </a:spcBef>
              <a:defRPr/>
            </a:lvl4pPr>
            <a:lvl5pPr>
              <a:lnSpc>
                <a:spcPct val="90000"/>
              </a:lnSpc>
              <a:spcBef>
                <a:spcPts val="1200"/>
              </a:spcBef>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p>
            <a:fld id="{4ACD21FF-2B45-0A4B-BA34-4CEC5105C6B7}" type="slidenum">
              <a:rPr lang="en-US" smtClean="0"/>
              <a:t>‹#›</a:t>
            </a:fld>
            <a:endParaRPr lang="en-US"/>
          </a:p>
        </p:txBody>
      </p:sp>
      <p:sp>
        <p:nvSpPr>
          <p:cNvPr id="10" name="Picture Placeholder 16">
            <a:extLst>
              <a:ext uri="{FF2B5EF4-FFF2-40B4-BE49-F238E27FC236}">
                <a16:creationId xmlns:a16="http://schemas.microsoft.com/office/drawing/2014/main" id="{12A72471-943B-4D84-A7D7-FEA85DEB2A1E}"/>
              </a:ext>
            </a:extLst>
          </p:cNvPr>
          <p:cNvSpPr>
            <a:spLocks noGrp="1"/>
          </p:cNvSpPr>
          <p:nvPr>
            <p:ph type="pic" sz="quarter" idx="12"/>
          </p:nvPr>
        </p:nvSpPr>
        <p:spPr>
          <a:xfrm>
            <a:off x="0" y="0"/>
            <a:ext cx="4058856" cy="335280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endParaRPr lang="en-US" dirty="0"/>
          </a:p>
        </p:txBody>
      </p:sp>
      <p:sp>
        <p:nvSpPr>
          <p:cNvPr id="12" name="Picture Placeholder 16">
            <a:extLst>
              <a:ext uri="{FF2B5EF4-FFF2-40B4-BE49-F238E27FC236}">
                <a16:creationId xmlns:a16="http://schemas.microsoft.com/office/drawing/2014/main" id="{7166403B-3680-46C7-9FC8-1680E9424DA6}"/>
              </a:ext>
            </a:extLst>
          </p:cNvPr>
          <p:cNvSpPr>
            <a:spLocks noGrp="1"/>
          </p:cNvSpPr>
          <p:nvPr>
            <p:ph type="pic" sz="quarter" idx="17"/>
          </p:nvPr>
        </p:nvSpPr>
        <p:spPr>
          <a:xfrm>
            <a:off x="0" y="3505200"/>
            <a:ext cx="4058856" cy="335280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Tree>
    <p:extLst>
      <p:ext uri="{BB962C8B-B14F-4D97-AF65-F5344CB8AC3E}">
        <p14:creationId xmlns:p14="http://schemas.microsoft.com/office/powerpoint/2010/main" val="27242151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6 A">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4599008" y="365126"/>
            <a:ext cx="6754791" cy="1173671"/>
          </a:xfrm>
        </p:spPr>
        <p:txBody>
          <a:bodyPr/>
          <a:lstStyle>
            <a:lvl1pPr>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p>
            <a:fld id="{4ACD21FF-2B45-0A4B-BA34-4CEC5105C6B7}" type="slidenum">
              <a:rPr lang="en-US" smtClean="0"/>
              <a:t>‹#›</a:t>
            </a:fld>
            <a:endParaRPr lang="en-US"/>
          </a:p>
        </p:txBody>
      </p:sp>
      <p:sp>
        <p:nvSpPr>
          <p:cNvPr id="10" name="Picture Placeholder 16">
            <a:extLst>
              <a:ext uri="{FF2B5EF4-FFF2-40B4-BE49-F238E27FC236}">
                <a16:creationId xmlns:a16="http://schemas.microsoft.com/office/drawing/2014/main" id="{12A72471-943B-4D84-A7D7-FEA85DEB2A1E}"/>
              </a:ext>
            </a:extLst>
          </p:cNvPr>
          <p:cNvSpPr>
            <a:spLocks noGrp="1"/>
          </p:cNvSpPr>
          <p:nvPr>
            <p:ph type="pic" sz="quarter" idx="12"/>
          </p:nvPr>
        </p:nvSpPr>
        <p:spPr>
          <a:xfrm>
            <a:off x="0" y="0"/>
            <a:ext cx="4058856" cy="335280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endParaRPr lang="en-US" dirty="0"/>
          </a:p>
        </p:txBody>
      </p:sp>
      <p:sp>
        <p:nvSpPr>
          <p:cNvPr id="12" name="Picture Placeholder 16">
            <a:extLst>
              <a:ext uri="{FF2B5EF4-FFF2-40B4-BE49-F238E27FC236}">
                <a16:creationId xmlns:a16="http://schemas.microsoft.com/office/drawing/2014/main" id="{7166403B-3680-46C7-9FC8-1680E9424DA6}"/>
              </a:ext>
            </a:extLst>
          </p:cNvPr>
          <p:cNvSpPr>
            <a:spLocks noGrp="1"/>
          </p:cNvSpPr>
          <p:nvPr>
            <p:ph type="pic" sz="quarter" idx="17"/>
          </p:nvPr>
        </p:nvSpPr>
        <p:spPr>
          <a:xfrm>
            <a:off x="0" y="3505200"/>
            <a:ext cx="4058856" cy="335280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8" name="Text Placeholder 14">
            <a:extLst>
              <a:ext uri="{FF2B5EF4-FFF2-40B4-BE49-F238E27FC236}">
                <a16:creationId xmlns:a16="http://schemas.microsoft.com/office/drawing/2014/main" id="{47242FEE-AFF5-4A18-9A7D-0D9779AD55D8}"/>
              </a:ext>
            </a:extLst>
          </p:cNvPr>
          <p:cNvSpPr>
            <a:spLocks noGrp="1"/>
          </p:cNvSpPr>
          <p:nvPr>
            <p:ph type="body" sz="quarter" idx="11" hasCustomPrompt="1"/>
          </p:nvPr>
        </p:nvSpPr>
        <p:spPr>
          <a:xfrm>
            <a:off x="4599008" y="1914143"/>
            <a:ext cx="6754283" cy="3657600"/>
          </a:xfrm>
        </p:spPr>
        <p:txBody>
          <a:bodyPr/>
          <a:lstStyle>
            <a:lvl1pPr>
              <a:lnSpc>
                <a:spcPct val="90000"/>
              </a:lnSpc>
              <a:spcBef>
                <a:spcPts val="1200"/>
              </a:spcBef>
              <a:defRPr/>
            </a:lvl1pPr>
            <a:lvl2pPr>
              <a:lnSpc>
                <a:spcPct val="90000"/>
              </a:lnSpc>
              <a:spcBef>
                <a:spcPts val="1200"/>
              </a:spcBef>
              <a:defRPr/>
            </a:lvl2pPr>
            <a:lvl3pPr>
              <a:lnSpc>
                <a:spcPct val="90000"/>
              </a:lnSpc>
              <a:spcBef>
                <a:spcPts val="1200"/>
              </a:spcBef>
              <a:defRPr/>
            </a:lvl3pPr>
            <a:lvl4pPr>
              <a:lnSpc>
                <a:spcPct val="90000"/>
              </a:lnSpc>
              <a:spcBef>
                <a:spcPts val="1200"/>
              </a:spcBef>
              <a:defRPr/>
            </a:lvl4pPr>
            <a:lvl5pPr>
              <a:lnSpc>
                <a:spcPct val="90000"/>
              </a:lnSpc>
              <a:spcBef>
                <a:spcPts val="1200"/>
              </a:spcBef>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4064960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 C">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4599008" y="365126"/>
            <a:ext cx="6754791" cy="1173671"/>
          </a:xfrm>
        </p:spPr>
        <p:txBody>
          <a:bodyPr/>
          <a:lstStyle>
            <a:lvl1pPr>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p:txBody>
          <a:bodyPr/>
          <a:lstStyle/>
          <a:p>
            <a:fld id="{4ACD21FF-2B45-0A4B-BA34-4CEC5105C6B7}" type="slidenum">
              <a:rPr lang="en-US" smtClean="0"/>
              <a:t>‹#›</a:t>
            </a:fld>
            <a:endParaRPr lang="en-US"/>
          </a:p>
        </p:txBody>
      </p:sp>
      <p:sp>
        <p:nvSpPr>
          <p:cNvPr id="7" name="Picture Placeholder 16">
            <a:extLst>
              <a:ext uri="{FF2B5EF4-FFF2-40B4-BE49-F238E27FC236}">
                <a16:creationId xmlns:a16="http://schemas.microsoft.com/office/drawing/2014/main" id="{5D663BA6-5D56-4BD2-B753-E24FC66D89F1}"/>
              </a:ext>
            </a:extLst>
          </p:cNvPr>
          <p:cNvSpPr>
            <a:spLocks noGrp="1"/>
          </p:cNvSpPr>
          <p:nvPr>
            <p:ph type="pic" sz="quarter" idx="12"/>
          </p:nvPr>
        </p:nvSpPr>
        <p:spPr>
          <a:xfrm>
            <a:off x="0" y="0"/>
            <a:ext cx="4058856" cy="219456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8" name="Picture Placeholder 16">
            <a:extLst>
              <a:ext uri="{FF2B5EF4-FFF2-40B4-BE49-F238E27FC236}">
                <a16:creationId xmlns:a16="http://schemas.microsoft.com/office/drawing/2014/main" id="{70CCA42C-3286-4157-BFF8-968D6848EBF0}"/>
              </a:ext>
            </a:extLst>
          </p:cNvPr>
          <p:cNvSpPr>
            <a:spLocks noGrp="1"/>
          </p:cNvSpPr>
          <p:nvPr>
            <p:ph type="pic" sz="quarter" idx="16"/>
          </p:nvPr>
        </p:nvSpPr>
        <p:spPr>
          <a:xfrm>
            <a:off x="0" y="2331720"/>
            <a:ext cx="4058856" cy="219456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C4CB90D4-3DFE-49A4-877D-F2AD7CE16B36}"/>
              </a:ext>
            </a:extLst>
          </p:cNvPr>
          <p:cNvSpPr>
            <a:spLocks noGrp="1"/>
          </p:cNvSpPr>
          <p:nvPr>
            <p:ph type="pic" sz="quarter" idx="17"/>
          </p:nvPr>
        </p:nvSpPr>
        <p:spPr>
          <a:xfrm>
            <a:off x="0" y="4663440"/>
            <a:ext cx="4058856" cy="219456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Tree>
    <p:extLst>
      <p:ext uri="{BB962C8B-B14F-4D97-AF65-F5344CB8AC3E}">
        <p14:creationId xmlns:p14="http://schemas.microsoft.com/office/powerpoint/2010/main" val="403755969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6 B">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4599008" y="365126"/>
            <a:ext cx="6754791" cy="1173671"/>
          </a:xfrm>
        </p:spPr>
        <p:txBody>
          <a:bodyPr/>
          <a:lstStyle>
            <a:lvl1pPr>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p>
            <a:fld id="{4ACD21FF-2B45-0A4B-BA34-4CEC5105C6B7}" type="slidenum">
              <a:rPr lang="en-US" smtClean="0"/>
              <a:t>‹#›</a:t>
            </a:fld>
            <a:endParaRPr lang="en-US"/>
          </a:p>
        </p:txBody>
      </p:sp>
      <p:sp>
        <p:nvSpPr>
          <p:cNvPr id="10" name="Picture Placeholder 16">
            <a:extLst>
              <a:ext uri="{FF2B5EF4-FFF2-40B4-BE49-F238E27FC236}">
                <a16:creationId xmlns:a16="http://schemas.microsoft.com/office/drawing/2014/main" id="{12A72471-943B-4D84-A7D7-FEA85DEB2A1E}"/>
              </a:ext>
            </a:extLst>
          </p:cNvPr>
          <p:cNvSpPr>
            <a:spLocks noGrp="1"/>
          </p:cNvSpPr>
          <p:nvPr>
            <p:ph type="pic" sz="quarter" idx="12"/>
          </p:nvPr>
        </p:nvSpPr>
        <p:spPr>
          <a:xfrm>
            <a:off x="0" y="0"/>
            <a:ext cx="4058856" cy="335280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endParaRPr lang="en-US" dirty="0"/>
          </a:p>
        </p:txBody>
      </p:sp>
      <p:sp>
        <p:nvSpPr>
          <p:cNvPr id="12" name="Picture Placeholder 16">
            <a:extLst>
              <a:ext uri="{FF2B5EF4-FFF2-40B4-BE49-F238E27FC236}">
                <a16:creationId xmlns:a16="http://schemas.microsoft.com/office/drawing/2014/main" id="{7166403B-3680-46C7-9FC8-1680E9424DA6}"/>
              </a:ext>
            </a:extLst>
          </p:cNvPr>
          <p:cNvSpPr>
            <a:spLocks noGrp="1"/>
          </p:cNvSpPr>
          <p:nvPr>
            <p:ph type="pic" sz="quarter" idx="17"/>
          </p:nvPr>
        </p:nvSpPr>
        <p:spPr>
          <a:xfrm>
            <a:off x="0" y="3505200"/>
            <a:ext cx="4058856" cy="335280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Tree>
    <p:extLst>
      <p:ext uri="{BB962C8B-B14F-4D97-AF65-F5344CB8AC3E}">
        <p14:creationId xmlns:p14="http://schemas.microsoft.com/office/powerpoint/2010/main" val="155991748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7">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599" y="365126"/>
            <a:ext cx="10850880" cy="1173671"/>
          </a:xfrm>
        </p:spPr>
        <p:txBody>
          <a:bodyPr/>
          <a:lstStyle>
            <a:lvl1pPr>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rIns="182880"/>
          <a:lstStyle>
            <a:lvl1pPr marL="0" indent="0">
              <a:lnSpc>
                <a:spcPct val="85000"/>
              </a:lnSpc>
              <a:spcBef>
                <a:spcPts val="800"/>
              </a:spcBef>
              <a:buNone/>
              <a:defRPr sz="2133"/>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pic>
        <p:nvPicPr>
          <p:cNvPr id="18" name="Picture 17">
            <a:extLst>
              <a:ext uri="{FF2B5EF4-FFF2-40B4-BE49-F238E27FC236}">
                <a16:creationId xmlns:a16="http://schemas.microsoft.com/office/drawing/2014/main" id="{1B6BAAD3-7B63-43C8-8F0A-9A6E4DE9829F}"/>
              </a:ext>
            </a:extLst>
          </p:cNvPr>
          <p:cNvPicPr preferRelativeResize="0">
            <a:picLocks/>
          </p:cNvPicPr>
          <p:nvPr userDrawn="1"/>
        </p:nvPicPr>
        <p:blipFill>
          <a:blip r:embed="rId2"/>
          <a:stretch>
            <a:fillRect/>
          </a:stretch>
        </p:blipFill>
        <p:spPr>
          <a:xfrm rot="10800000" flipV="1">
            <a:off x="4023360" y="1"/>
            <a:ext cx="7802880" cy="182880"/>
          </a:xfrm>
          <a:prstGeom prst="rect">
            <a:avLst/>
          </a:prstGeom>
        </p:spPr>
      </p:pic>
    </p:spTree>
    <p:extLst>
      <p:ext uri="{BB962C8B-B14F-4D97-AF65-F5344CB8AC3E}">
        <p14:creationId xmlns:p14="http://schemas.microsoft.com/office/powerpoint/2010/main" val="237632556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7 A">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850880" cy="2116749"/>
          </a:xfrm>
        </p:spPr>
        <p:txBody>
          <a:bodyPr/>
          <a:lstStyle>
            <a:lvl1pPr>
              <a:lnSpc>
                <a:spcPct val="90000"/>
              </a:lnSpc>
              <a:spcBef>
                <a:spcPts val="1200"/>
              </a:spcBef>
              <a:defRPr/>
            </a:lvl1pPr>
            <a:lvl2pPr>
              <a:lnSpc>
                <a:spcPct val="90000"/>
              </a:lnSpc>
              <a:spcBef>
                <a:spcPts val="1200"/>
              </a:spcBef>
              <a:defRPr/>
            </a:lvl2pPr>
            <a:lvl3pPr>
              <a:lnSpc>
                <a:spcPct val="90000"/>
              </a:lnSpc>
              <a:spcBef>
                <a:spcPts val="1200"/>
              </a:spcBef>
              <a:defRPr/>
            </a:lvl3pPr>
            <a:lvl4pPr>
              <a:lnSpc>
                <a:spcPct val="90000"/>
              </a:lnSpc>
              <a:spcBef>
                <a:spcPts val="1200"/>
              </a:spcBef>
              <a:defRPr/>
            </a:lvl4pPr>
            <a:lvl5pPr>
              <a:lnSpc>
                <a:spcPct val="90000"/>
              </a:lnSpc>
              <a:spcBef>
                <a:spcPts val="1200"/>
              </a:spcBef>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pic>
        <p:nvPicPr>
          <p:cNvPr id="13" name="Picture 12">
            <a:extLst>
              <a:ext uri="{FF2B5EF4-FFF2-40B4-BE49-F238E27FC236}">
                <a16:creationId xmlns:a16="http://schemas.microsoft.com/office/drawing/2014/main" id="{D5FA2ACB-24F5-49B8-A61F-E655E7A14745}"/>
              </a:ext>
            </a:extLst>
          </p:cNvPr>
          <p:cNvPicPr preferRelativeResize="0">
            <a:picLocks/>
          </p:cNvPicPr>
          <p:nvPr userDrawn="1"/>
        </p:nvPicPr>
        <p:blipFill>
          <a:blip r:embed="rId2"/>
          <a:stretch>
            <a:fillRect/>
          </a:stretch>
        </p:blipFill>
        <p:spPr>
          <a:xfrm rot="10800000" flipV="1">
            <a:off x="4023360" y="1"/>
            <a:ext cx="7802880" cy="182880"/>
          </a:xfrm>
          <a:prstGeom prst="rect">
            <a:avLst/>
          </a:prstGeom>
        </p:spPr>
      </p:pic>
    </p:spTree>
    <p:extLst>
      <p:ext uri="{BB962C8B-B14F-4D97-AF65-F5344CB8AC3E}">
        <p14:creationId xmlns:p14="http://schemas.microsoft.com/office/powerpoint/2010/main" val="107676368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8">
    <p:spTree>
      <p:nvGrpSpPr>
        <p:cNvPr id="1" name=""/>
        <p:cNvGrpSpPr/>
        <p:nvPr/>
      </p:nvGrpSpPr>
      <p:grpSpPr>
        <a:xfrm>
          <a:off x="0" y="0"/>
          <a:ext cx="0" cy="0"/>
          <a:chOff x="0" y="0"/>
          <a:chExt cx="0" cy="0"/>
        </a:xfrm>
      </p:grpSpPr>
      <p:sp>
        <p:nvSpPr>
          <p:cNvPr id="19" name="Picture Placeholder 16">
            <a:extLst>
              <a:ext uri="{FF2B5EF4-FFF2-40B4-BE49-F238E27FC236}">
                <a16:creationId xmlns:a16="http://schemas.microsoft.com/office/drawing/2014/main" id="{AC820633-9838-48B9-8CEF-2744F390D2DC}"/>
              </a:ext>
            </a:extLst>
          </p:cNvPr>
          <p:cNvSpPr>
            <a:spLocks noGrp="1"/>
          </p:cNvSpPr>
          <p:nvPr>
            <p:ph type="pic" sz="quarter" idx="12"/>
          </p:nvPr>
        </p:nvSpPr>
        <p:spPr>
          <a:xfrm>
            <a:off x="0" y="3931920"/>
            <a:ext cx="12192000" cy="292608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599" y="365126"/>
            <a:ext cx="10850880" cy="1173671"/>
          </a:xfrm>
        </p:spPr>
        <p:txBody>
          <a:bodyPr/>
          <a:lstStyle>
            <a:lvl1pPr>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599" y="1550869"/>
            <a:ext cx="10850880" cy="567699"/>
          </a:xfrm>
        </p:spPr>
        <p:txBody>
          <a:bodyPr>
            <a:noAutofit/>
          </a:bodyPr>
          <a:lstStyle>
            <a:lvl1pPr marL="0" indent="0">
              <a:buFontTx/>
              <a:buNone/>
              <a:defRPr sz="2667"/>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pic>
        <p:nvPicPr>
          <p:cNvPr id="18" name="Picture 17">
            <a:extLst>
              <a:ext uri="{FF2B5EF4-FFF2-40B4-BE49-F238E27FC236}">
                <a16:creationId xmlns:a16="http://schemas.microsoft.com/office/drawing/2014/main" id="{1B6BAAD3-7B63-43C8-8F0A-9A6E4DE9829F}"/>
              </a:ext>
            </a:extLst>
          </p:cNvPr>
          <p:cNvPicPr preferRelativeResize="0">
            <a:picLocks/>
          </p:cNvPicPr>
          <p:nvPr userDrawn="1"/>
        </p:nvPicPr>
        <p:blipFill>
          <a:blip r:embed="rId2"/>
          <a:stretch>
            <a:fillRect/>
          </a:stretch>
        </p:blipFill>
        <p:spPr>
          <a:xfrm rot="10800000" flipV="1">
            <a:off x="4023360" y="1"/>
            <a:ext cx="7802880" cy="182880"/>
          </a:xfrm>
          <a:prstGeom prst="rect">
            <a:avLst/>
          </a:prstGeom>
        </p:spPr>
      </p:pic>
      <p:sp>
        <p:nvSpPr>
          <p:cNvPr id="16" name="Text Placeholder 14">
            <a:extLst>
              <a:ext uri="{FF2B5EF4-FFF2-40B4-BE49-F238E27FC236}">
                <a16:creationId xmlns:a16="http://schemas.microsoft.com/office/drawing/2014/main" id="{0A551D2F-ED2C-4599-B1E4-A1C23B9D77C9}"/>
              </a:ext>
            </a:extLst>
          </p:cNvPr>
          <p:cNvSpPr>
            <a:spLocks noGrp="1"/>
          </p:cNvSpPr>
          <p:nvPr>
            <p:ph type="body" sz="quarter" idx="11" hasCustomPrompt="1"/>
          </p:nvPr>
        </p:nvSpPr>
        <p:spPr>
          <a:xfrm>
            <a:off x="609599" y="2606173"/>
            <a:ext cx="10850880" cy="1325748"/>
          </a:xfrm>
        </p:spPr>
        <p:txBody>
          <a:bodyPr/>
          <a:lstStyle>
            <a:lvl1pPr>
              <a:lnSpc>
                <a:spcPct val="90000"/>
              </a:lnSpc>
              <a:spcBef>
                <a:spcPts val="1200"/>
              </a:spcBef>
              <a:defRPr/>
            </a:lvl1pPr>
            <a:lvl2pPr>
              <a:lnSpc>
                <a:spcPct val="90000"/>
              </a:lnSpc>
              <a:spcBef>
                <a:spcPts val="1200"/>
              </a:spcBef>
              <a:defRPr/>
            </a:lvl2pPr>
            <a:lvl3pPr>
              <a:lnSpc>
                <a:spcPct val="90000"/>
              </a:lnSpc>
              <a:spcBef>
                <a:spcPts val="1200"/>
              </a:spcBef>
              <a:defRPr/>
            </a:lvl3pPr>
            <a:lvl4pPr>
              <a:lnSpc>
                <a:spcPct val="90000"/>
              </a:lnSpc>
              <a:spcBef>
                <a:spcPts val="1200"/>
              </a:spcBef>
              <a:defRPr/>
            </a:lvl4pPr>
            <a:lvl5pPr>
              <a:lnSpc>
                <a:spcPct val="90000"/>
              </a:lnSpc>
              <a:spcBef>
                <a:spcPts val="1200"/>
              </a:spcBef>
              <a:defRPr/>
            </a:lvl5pPr>
          </a:lstStyle>
          <a:p>
            <a:pPr lvl="0"/>
            <a:r>
              <a:rPr lang="en-US" dirty="0"/>
              <a:t>Copy</a:t>
            </a:r>
          </a:p>
          <a:p>
            <a:pPr lvl="1"/>
            <a:r>
              <a:rPr lang="en-US" dirty="0"/>
              <a:t>Copy</a:t>
            </a:r>
          </a:p>
          <a:p>
            <a:pPr lvl="2"/>
            <a:endParaRPr lang="en-US" dirty="0"/>
          </a:p>
        </p:txBody>
      </p:sp>
    </p:spTree>
    <p:extLst>
      <p:ext uri="{BB962C8B-B14F-4D97-AF65-F5344CB8AC3E}">
        <p14:creationId xmlns:p14="http://schemas.microsoft.com/office/powerpoint/2010/main" val="271881686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8 A">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3931920"/>
            <a:ext cx="12192000" cy="292608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7"/>
            <a:ext cx="10850880" cy="2024124"/>
          </a:xfrm>
        </p:spPr>
        <p:txBody>
          <a:bodyPr/>
          <a:lstStyle>
            <a:lvl1pPr>
              <a:lnSpc>
                <a:spcPct val="90000"/>
              </a:lnSpc>
              <a:spcBef>
                <a:spcPts val="1200"/>
              </a:spcBef>
              <a:defRPr/>
            </a:lvl1pPr>
            <a:lvl2pPr>
              <a:lnSpc>
                <a:spcPct val="90000"/>
              </a:lnSpc>
              <a:spcBef>
                <a:spcPts val="1200"/>
              </a:spcBef>
              <a:defRPr/>
            </a:lvl2pPr>
            <a:lvl3pPr>
              <a:lnSpc>
                <a:spcPct val="90000"/>
              </a:lnSpc>
              <a:spcBef>
                <a:spcPts val="1200"/>
              </a:spcBef>
              <a:defRPr/>
            </a:lvl3pPr>
            <a:lvl4pPr>
              <a:lnSpc>
                <a:spcPct val="90000"/>
              </a:lnSpc>
              <a:spcBef>
                <a:spcPts val="1200"/>
              </a:spcBef>
              <a:defRPr/>
            </a:lvl4pPr>
            <a:lvl5pPr>
              <a:lnSpc>
                <a:spcPct val="90000"/>
              </a:lnSpc>
              <a:spcBef>
                <a:spcPts val="1200"/>
              </a:spcBef>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pic>
        <p:nvPicPr>
          <p:cNvPr id="7" name="Picture 6">
            <a:extLst>
              <a:ext uri="{FF2B5EF4-FFF2-40B4-BE49-F238E27FC236}">
                <a16:creationId xmlns:a16="http://schemas.microsoft.com/office/drawing/2014/main" id="{6DCB2171-9EFB-4B0B-B402-5399058FE608}"/>
              </a:ext>
            </a:extLst>
          </p:cNvPr>
          <p:cNvPicPr preferRelativeResize="0">
            <a:picLocks/>
          </p:cNvPicPr>
          <p:nvPr userDrawn="1"/>
        </p:nvPicPr>
        <p:blipFill>
          <a:blip r:embed="rId2"/>
          <a:stretch>
            <a:fillRect/>
          </a:stretch>
        </p:blipFill>
        <p:spPr>
          <a:xfrm rot="10800000" flipV="1">
            <a:off x="4023360" y="1"/>
            <a:ext cx="7802880" cy="182880"/>
          </a:xfrm>
          <a:prstGeom prst="rect">
            <a:avLst/>
          </a:prstGeom>
        </p:spPr>
      </p:pic>
    </p:spTree>
    <p:extLst>
      <p:ext uri="{BB962C8B-B14F-4D97-AF65-F5344CB8AC3E}">
        <p14:creationId xmlns:p14="http://schemas.microsoft.com/office/powerpoint/2010/main" val="216415107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12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176878925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12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385119887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12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316499805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12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37833213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13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35708692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5">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8133144" y="0"/>
            <a:ext cx="4058856" cy="335280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1" y="365126"/>
            <a:ext cx="6754791" cy="1173671"/>
          </a:xfrm>
        </p:spPr>
        <p:txBody>
          <a:bodyPr/>
          <a:lstStyle>
            <a:lvl1pPr>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6754283" cy="567699"/>
          </a:xfrm>
        </p:spPr>
        <p:txBody>
          <a:bodyPr>
            <a:noAutofit/>
          </a:bodyPr>
          <a:lstStyle>
            <a:lvl1pPr marL="0" indent="0">
              <a:buFontTx/>
              <a:buNone/>
              <a:defRPr sz="2667"/>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6754283" cy="3503084"/>
          </a:xfrm>
        </p:spPr>
        <p:txBody>
          <a:bodyPr/>
          <a:lstStyle>
            <a:lvl1pPr>
              <a:lnSpc>
                <a:spcPct val="90000"/>
              </a:lnSpc>
              <a:spcBef>
                <a:spcPts val="1200"/>
              </a:spcBef>
              <a:defRPr/>
            </a:lvl1pPr>
            <a:lvl2pPr>
              <a:lnSpc>
                <a:spcPct val="90000"/>
              </a:lnSpc>
              <a:spcBef>
                <a:spcPts val="1200"/>
              </a:spcBef>
              <a:defRPr/>
            </a:lvl2pPr>
            <a:lvl3pPr>
              <a:lnSpc>
                <a:spcPct val="90000"/>
              </a:lnSpc>
              <a:spcBef>
                <a:spcPts val="1200"/>
              </a:spcBef>
              <a:defRPr/>
            </a:lvl3pPr>
            <a:lvl4pPr>
              <a:lnSpc>
                <a:spcPct val="90000"/>
              </a:lnSpc>
              <a:spcBef>
                <a:spcPts val="1200"/>
              </a:spcBef>
              <a:defRPr/>
            </a:lvl4pPr>
            <a:lvl5pPr>
              <a:lnSpc>
                <a:spcPct val="90000"/>
              </a:lnSpc>
              <a:spcBef>
                <a:spcPts val="1200"/>
              </a:spcBef>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133144" y="3505200"/>
            <a:ext cx="4058856" cy="335280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pic>
        <p:nvPicPr>
          <p:cNvPr id="10" name="Picture 9">
            <a:extLst>
              <a:ext uri="{FF2B5EF4-FFF2-40B4-BE49-F238E27FC236}">
                <a16:creationId xmlns:a16="http://schemas.microsoft.com/office/drawing/2014/main" id="{D52E04D8-695F-422E-98D5-E7F681F3D100}"/>
              </a:ext>
            </a:extLst>
          </p:cNvPr>
          <p:cNvPicPr preferRelativeResize="0">
            <a:picLocks/>
          </p:cNvPicPr>
          <p:nvPr userDrawn="1"/>
        </p:nvPicPr>
        <p:blipFill>
          <a:blip r:embed="rId2"/>
          <a:stretch>
            <a:fillRect/>
          </a:stretch>
        </p:blipFill>
        <p:spPr>
          <a:xfrm rot="5400000" flipV="1">
            <a:off x="-2785872" y="3368040"/>
            <a:ext cx="5693664" cy="121920"/>
          </a:xfrm>
          <a:prstGeom prst="rect">
            <a:avLst/>
          </a:prstGeom>
        </p:spPr>
      </p:pic>
    </p:spTree>
    <p:extLst>
      <p:ext uri="{BB962C8B-B14F-4D97-AF65-F5344CB8AC3E}">
        <p14:creationId xmlns:p14="http://schemas.microsoft.com/office/powerpoint/2010/main" val="317552258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13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218010341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13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217398599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13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225190261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14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156689784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14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199139045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14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170783559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14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51129582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15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176039335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15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285286466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userDrawn="1">
  <p:cSld name="15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22842692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5 A">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8133144" y="0"/>
            <a:ext cx="4058856" cy="335280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1" y="365126"/>
            <a:ext cx="6754791" cy="1173671"/>
          </a:xfrm>
        </p:spPr>
        <p:txBody>
          <a:bodyPr/>
          <a:lstStyle>
            <a:lvl1pPr>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133144" y="3505200"/>
            <a:ext cx="4058856" cy="335280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pic>
        <p:nvPicPr>
          <p:cNvPr id="10" name="Picture 9">
            <a:extLst>
              <a:ext uri="{FF2B5EF4-FFF2-40B4-BE49-F238E27FC236}">
                <a16:creationId xmlns:a16="http://schemas.microsoft.com/office/drawing/2014/main" id="{D52E04D8-695F-422E-98D5-E7F681F3D100}"/>
              </a:ext>
            </a:extLst>
          </p:cNvPr>
          <p:cNvPicPr preferRelativeResize="0">
            <a:picLocks/>
          </p:cNvPicPr>
          <p:nvPr userDrawn="1"/>
        </p:nvPicPr>
        <p:blipFill>
          <a:blip r:embed="rId2"/>
          <a:stretch>
            <a:fillRect/>
          </a:stretch>
        </p:blipFill>
        <p:spPr>
          <a:xfrm rot="5400000" flipV="1">
            <a:off x="-2785872" y="3368040"/>
            <a:ext cx="5693664" cy="121920"/>
          </a:xfrm>
          <a:prstGeom prst="rect">
            <a:avLst/>
          </a:prstGeom>
        </p:spPr>
      </p:pic>
      <p:sp>
        <p:nvSpPr>
          <p:cNvPr id="12" name="Text Placeholder 14">
            <a:extLst>
              <a:ext uri="{FF2B5EF4-FFF2-40B4-BE49-F238E27FC236}">
                <a16:creationId xmlns:a16="http://schemas.microsoft.com/office/drawing/2014/main" id="{D2811A95-A708-498F-A881-FEF10EC3D753}"/>
              </a:ext>
            </a:extLst>
          </p:cNvPr>
          <p:cNvSpPr>
            <a:spLocks noGrp="1"/>
          </p:cNvSpPr>
          <p:nvPr>
            <p:ph type="body" sz="quarter" idx="11" hasCustomPrompt="1"/>
          </p:nvPr>
        </p:nvSpPr>
        <p:spPr>
          <a:xfrm>
            <a:off x="609600" y="1914143"/>
            <a:ext cx="6754283" cy="3657600"/>
          </a:xfrm>
        </p:spPr>
        <p:txBody>
          <a:bodyPr/>
          <a:lstStyle>
            <a:lvl1pPr>
              <a:lnSpc>
                <a:spcPct val="90000"/>
              </a:lnSpc>
              <a:spcBef>
                <a:spcPts val="1200"/>
              </a:spcBef>
              <a:defRPr/>
            </a:lvl1pPr>
            <a:lvl2pPr>
              <a:lnSpc>
                <a:spcPct val="90000"/>
              </a:lnSpc>
              <a:spcBef>
                <a:spcPts val="1200"/>
              </a:spcBef>
              <a:defRPr/>
            </a:lvl2pPr>
            <a:lvl3pPr>
              <a:lnSpc>
                <a:spcPct val="90000"/>
              </a:lnSpc>
              <a:spcBef>
                <a:spcPts val="1200"/>
              </a:spcBef>
              <a:defRPr/>
            </a:lvl3pPr>
            <a:lvl4pPr>
              <a:lnSpc>
                <a:spcPct val="90000"/>
              </a:lnSpc>
              <a:spcBef>
                <a:spcPts val="1200"/>
              </a:spcBef>
              <a:defRPr/>
            </a:lvl4pPr>
            <a:lvl5pPr>
              <a:lnSpc>
                <a:spcPct val="90000"/>
              </a:lnSpc>
              <a:spcBef>
                <a:spcPts val="1200"/>
              </a:spcBef>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354153919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15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161761464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16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205034454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userDrawn="1">
  <p:cSld name="16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311521276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userDrawn="1">
  <p:cSld name="16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300734782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16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30321788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17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82865826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17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405453363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17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12441307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17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351956597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preserve="1" userDrawn="1">
  <p:cSld name="18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20933934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5 B">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8133144" y="0"/>
            <a:ext cx="4058856" cy="335280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1" y="365126"/>
            <a:ext cx="6754791" cy="1173671"/>
          </a:xfrm>
        </p:spPr>
        <p:txBody>
          <a:bodyPr/>
          <a:lstStyle>
            <a:lvl1pPr>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133144" y="3505200"/>
            <a:ext cx="4058856" cy="335280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pic>
        <p:nvPicPr>
          <p:cNvPr id="10" name="Picture 9">
            <a:extLst>
              <a:ext uri="{FF2B5EF4-FFF2-40B4-BE49-F238E27FC236}">
                <a16:creationId xmlns:a16="http://schemas.microsoft.com/office/drawing/2014/main" id="{D52E04D8-695F-422E-98D5-E7F681F3D100}"/>
              </a:ext>
            </a:extLst>
          </p:cNvPr>
          <p:cNvPicPr preferRelativeResize="0">
            <a:picLocks/>
          </p:cNvPicPr>
          <p:nvPr userDrawn="1"/>
        </p:nvPicPr>
        <p:blipFill>
          <a:blip r:embed="rId2"/>
          <a:stretch>
            <a:fillRect/>
          </a:stretch>
        </p:blipFill>
        <p:spPr>
          <a:xfrm rot="5400000" flipV="1">
            <a:off x="-2785872" y="3368040"/>
            <a:ext cx="5693664" cy="121920"/>
          </a:xfrm>
          <a:prstGeom prst="rect">
            <a:avLst/>
          </a:prstGeom>
        </p:spPr>
      </p:pic>
    </p:spTree>
    <p:extLst>
      <p:ext uri="{BB962C8B-B14F-4D97-AF65-F5344CB8AC3E}">
        <p14:creationId xmlns:p14="http://schemas.microsoft.com/office/powerpoint/2010/main" val="345259554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userDrawn="1">
  <p:cSld name="18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263241776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userDrawn="1">
  <p:cSld name="18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82531349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18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124705974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19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321553223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19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361704217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19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231285062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19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59481136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userDrawn="1">
  <p:cSld name="20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254926573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userDrawn="1">
  <p:cSld name="20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351338449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userDrawn="1">
  <p:cSld name="20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37005235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4599008" y="365126"/>
            <a:ext cx="6754791" cy="1173671"/>
          </a:xfrm>
        </p:spPr>
        <p:txBody>
          <a:bodyPr/>
          <a:lstStyle>
            <a:lvl1pPr>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4599008" y="1550869"/>
            <a:ext cx="6754283" cy="567699"/>
          </a:xfrm>
        </p:spPr>
        <p:txBody>
          <a:bodyPr>
            <a:noAutofit/>
          </a:bodyPr>
          <a:lstStyle>
            <a:lvl1pPr marL="0" indent="0">
              <a:buFontTx/>
              <a:buNone/>
              <a:defRPr sz="2667"/>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4599008" y="2606173"/>
            <a:ext cx="6754283" cy="3503084"/>
          </a:xfrm>
        </p:spPr>
        <p:txBody>
          <a:bodyPr/>
          <a:lstStyle>
            <a:lvl1pPr>
              <a:lnSpc>
                <a:spcPct val="90000"/>
              </a:lnSpc>
              <a:spcBef>
                <a:spcPts val="1200"/>
              </a:spcBef>
              <a:defRPr/>
            </a:lvl1pPr>
            <a:lvl2pPr>
              <a:lnSpc>
                <a:spcPct val="90000"/>
              </a:lnSpc>
              <a:spcBef>
                <a:spcPts val="1200"/>
              </a:spcBef>
              <a:defRPr/>
            </a:lvl2pPr>
            <a:lvl3pPr>
              <a:lnSpc>
                <a:spcPct val="90000"/>
              </a:lnSpc>
              <a:spcBef>
                <a:spcPts val="1200"/>
              </a:spcBef>
              <a:defRPr/>
            </a:lvl3pPr>
            <a:lvl4pPr>
              <a:lnSpc>
                <a:spcPct val="90000"/>
              </a:lnSpc>
              <a:spcBef>
                <a:spcPts val="1200"/>
              </a:spcBef>
              <a:defRPr/>
            </a:lvl4pPr>
            <a:lvl5pPr>
              <a:lnSpc>
                <a:spcPct val="90000"/>
              </a:lnSpc>
              <a:spcBef>
                <a:spcPts val="1200"/>
              </a:spcBef>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p>
            <a:fld id="{4ACD21FF-2B45-0A4B-BA34-4CEC5105C6B7}" type="slidenum">
              <a:rPr lang="en-US" smtClean="0"/>
              <a:t>‹#›</a:t>
            </a:fld>
            <a:endParaRPr lang="en-US"/>
          </a:p>
        </p:txBody>
      </p:sp>
      <p:sp>
        <p:nvSpPr>
          <p:cNvPr id="10" name="Picture Placeholder 16">
            <a:extLst>
              <a:ext uri="{FF2B5EF4-FFF2-40B4-BE49-F238E27FC236}">
                <a16:creationId xmlns:a16="http://schemas.microsoft.com/office/drawing/2014/main" id="{12A72471-943B-4D84-A7D7-FEA85DEB2A1E}"/>
              </a:ext>
            </a:extLst>
          </p:cNvPr>
          <p:cNvSpPr>
            <a:spLocks noGrp="1"/>
          </p:cNvSpPr>
          <p:nvPr>
            <p:ph type="pic" sz="quarter" idx="12"/>
          </p:nvPr>
        </p:nvSpPr>
        <p:spPr>
          <a:xfrm>
            <a:off x="0" y="0"/>
            <a:ext cx="4058856" cy="335280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2" name="Picture Placeholder 16">
            <a:extLst>
              <a:ext uri="{FF2B5EF4-FFF2-40B4-BE49-F238E27FC236}">
                <a16:creationId xmlns:a16="http://schemas.microsoft.com/office/drawing/2014/main" id="{7166403B-3680-46C7-9FC8-1680E9424DA6}"/>
              </a:ext>
            </a:extLst>
          </p:cNvPr>
          <p:cNvSpPr>
            <a:spLocks noGrp="1"/>
          </p:cNvSpPr>
          <p:nvPr>
            <p:ph type="pic" sz="quarter" idx="17"/>
          </p:nvPr>
        </p:nvSpPr>
        <p:spPr>
          <a:xfrm>
            <a:off x="0" y="3505200"/>
            <a:ext cx="4058856" cy="335280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Tree>
    <p:extLst>
      <p:ext uri="{BB962C8B-B14F-4D97-AF65-F5344CB8AC3E}">
        <p14:creationId xmlns:p14="http://schemas.microsoft.com/office/powerpoint/2010/main" val="154176100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userDrawn="1">
  <p:cSld name="20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148798439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21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225845271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21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163752187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userDrawn="1">
  <p:cSld name="21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425885653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userDrawn="1">
  <p:cSld name="210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120753559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22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45132757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userDrawn="1">
  <p:cSld name="22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384435955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22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203216445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22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151634818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23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446597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 A">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4599008" y="365126"/>
            <a:ext cx="6754791" cy="1173671"/>
          </a:xfrm>
        </p:spPr>
        <p:txBody>
          <a:bodyPr/>
          <a:lstStyle>
            <a:lvl1pPr>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p>
            <a:fld id="{4ACD21FF-2B45-0A4B-BA34-4CEC5105C6B7}" type="slidenum">
              <a:rPr lang="en-US" smtClean="0"/>
              <a:t>‹#›</a:t>
            </a:fld>
            <a:endParaRPr lang="en-US"/>
          </a:p>
        </p:txBody>
      </p:sp>
      <p:sp>
        <p:nvSpPr>
          <p:cNvPr id="10" name="Picture Placeholder 16">
            <a:extLst>
              <a:ext uri="{FF2B5EF4-FFF2-40B4-BE49-F238E27FC236}">
                <a16:creationId xmlns:a16="http://schemas.microsoft.com/office/drawing/2014/main" id="{12A72471-943B-4D84-A7D7-FEA85DEB2A1E}"/>
              </a:ext>
            </a:extLst>
          </p:cNvPr>
          <p:cNvSpPr>
            <a:spLocks noGrp="1"/>
          </p:cNvSpPr>
          <p:nvPr>
            <p:ph type="pic" sz="quarter" idx="12"/>
          </p:nvPr>
        </p:nvSpPr>
        <p:spPr>
          <a:xfrm>
            <a:off x="0" y="0"/>
            <a:ext cx="4058856" cy="335280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2" name="Picture Placeholder 16">
            <a:extLst>
              <a:ext uri="{FF2B5EF4-FFF2-40B4-BE49-F238E27FC236}">
                <a16:creationId xmlns:a16="http://schemas.microsoft.com/office/drawing/2014/main" id="{7166403B-3680-46C7-9FC8-1680E9424DA6}"/>
              </a:ext>
            </a:extLst>
          </p:cNvPr>
          <p:cNvSpPr>
            <a:spLocks noGrp="1"/>
          </p:cNvSpPr>
          <p:nvPr>
            <p:ph type="pic" sz="quarter" idx="17"/>
          </p:nvPr>
        </p:nvSpPr>
        <p:spPr>
          <a:xfrm>
            <a:off x="0" y="3505200"/>
            <a:ext cx="4058856" cy="335280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8" name="Text Placeholder 14">
            <a:extLst>
              <a:ext uri="{FF2B5EF4-FFF2-40B4-BE49-F238E27FC236}">
                <a16:creationId xmlns:a16="http://schemas.microsoft.com/office/drawing/2014/main" id="{47242FEE-AFF5-4A18-9A7D-0D9779AD55D8}"/>
              </a:ext>
            </a:extLst>
          </p:cNvPr>
          <p:cNvSpPr>
            <a:spLocks noGrp="1"/>
          </p:cNvSpPr>
          <p:nvPr>
            <p:ph type="body" sz="quarter" idx="11" hasCustomPrompt="1"/>
          </p:nvPr>
        </p:nvSpPr>
        <p:spPr>
          <a:xfrm>
            <a:off x="4599008" y="1914143"/>
            <a:ext cx="6754283" cy="3657600"/>
          </a:xfrm>
        </p:spPr>
        <p:txBody>
          <a:bodyPr/>
          <a:lstStyle>
            <a:lvl1pPr>
              <a:lnSpc>
                <a:spcPct val="90000"/>
              </a:lnSpc>
              <a:spcBef>
                <a:spcPts val="1200"/>
              </a:spcBef>
              <a:defRPr/>
            </a:lvl1pPr>
            <a:lvl2pPr>
              <a:lnSpc>
                <a:spcPct val="90000"/>
              </a:lnSpc>
              <a:spcBef>
                <a:spcPts val="1200"/>
              </a:spcBef>
              <a:defRPr/>
            </a:lvl2pPr>
            <a:lvl3pPr>
              <a:lnSpc>
                <a:spcPct val="90000"/>
              </a:lnSpc>
              <a:spcBef>
                <a:spcPts val="1200"/>
              </a:spcBef>
              <a:defRPr/>
            </a:lvl3pPr>
            <a:lvl4pPr>
              <a:lnSpc>
                <a:spcPct val="90000"/>
              </a:lnSpc>
              <a:spcBef>
                <a:spcPts val="1200"/>
              </a:spcBef>
              <a:defRPr/>
            </a:lvl4pPr>
            <a:lvl5pPr>
              <a:lnSpc>
                <a:spcPct val="90000"/>
              </a:lnSpc>
              <a:spcBef>
                <a:spcPts val="1200"/>
              </a:spcBef>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200453574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23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310115979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userDrawn="1">
  <p:cSld name="23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214550740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23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335712970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userDrawn="1">
  <p:cSld name="24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419586847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preserve="1" userDrawn="1">
  <p:cSld name="24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392815492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userDrawn="1">
  <p:cSld name="24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404145129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userDrawn="1">
  <p:cSld name="24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284767517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userDrawn="1">
  <p:cSld name="25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166480154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preserve="1" userDrawn="1">
  <p:cSld name="25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381388898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userDrawn="1">
  <p:cSld name="25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13529579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 B">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4599008" y="365126"/>
            <a:ext cx="6754791" cy="1173671"/>
          </a:xfrm>
        </p:spPr>
        <p:txBody>
          <a:bodyPr/>
          <a:lstStyle>
            <a:lvl1pPr>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p>
            <a:fld id="{4ACD21FF-2B45-0A4B-BA34-4CEC5105C6B7}" type="slidenum">
              <a:rPr lang="en-US" smtClean="0"/>
              <a:t>‹#›</a:t>
            </a:fld>
            <a:endParaRPr lang="en-US"/>
          </a:p>
        </p:txBody>
      </p:sp>
      <p:sp>
        <p:nvSpPr>
          <p:cNvPr id="10" name="Picture Placeholder 16">
            <a:extLst>
              <a:ext uri="{FF2B5EF4-FFF2-40B4-BE49-F238E27FC236}">
                <a16:creationId xmlns:a16="http://schemas.microsoft.com/office/drawing/2014/main" id="{12A72471-943B-4D84-A7D7-FEA85DEB2A1E}"/>
              </a:ext>
            </a:extLst>
          </p:cNvPr>
          <p:cNvSpPr>
            <a:spLocks noGrp="1"/>
          </p:cNvSpPr>
          <p:nvPr>
            <p:ph type="pic" sz="quarter" idx="12"/>
          </p:nvPr>
        </p:nvSpPr>
        <p:spPr>
          <a:xfrm>
            <a:off x="0" y="0"/>
            <a:ext cx="4058856" cy="335280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2" name="Picture Placeholder 16">
            <a:extLst>
              <a:ext uri="{FF2B5EF4-FFF2-40B4-BE49-F238E27FC236}">
                <a16:creationId xmlns:a16="http://schemas.microsoft.com/office/drawing/2014/main" id="{7166403B-3680-46C7-9FC8-1680E9424DA6}"/>
              </a:ext>
            </a:extLst>
          </p:cNvPr>
          <p:cNvSpPr>
            <a:spLocks noGrp="1"/>
          </p:cNvSpPr>
          <p:nvPr>
            <p:ph type="pic" sz="quarter" idx="17"/>
          </p:nvPr>
        </p:nvSpPr>
        <p:spPr>
          <a:xfrm>
            <a:off x="0" y="3505200"/>
            <a:ext cx="4058856" cy="335280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Tree>
    <p:extLst>
      <p:ext uri="{BB962C8B-B14F-4D97-AF65-F5344CB8AC3E}">
        <p14:creationId xmlns:p14="http://schemas.microsoft.com/office/powerpoint/2010/main" val="268278533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userDrawn="1">
  <p:cSld name="25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142518065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26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19363495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26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249993368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userDrawn="1">
  <p:cSld name="26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335916265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userDrawn="1">
  <p:cSld name="26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157973147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userDrawn="1">
  <p:cSld name="27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51473303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userDrawn="1">
  <p:cSld name="27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60561567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27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301573911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userDrawn="1">
  <p:cSld name="27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147454979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preserve="1" userDrawn="1">
  <p:cSld name="28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27287048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7">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599" y="365126"/>
            <a:ext cx="10850880" cy="1173671"/>
          </a:xfrm>
        </p:spPr>
        <p:txBody>
          <a:bodyPr/>
          <a:lstStyle>
            <a:lvl1pPr>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rIns="182880"/>
          <a:lstStyle>
            <a:lvl1pPr marL="0" indent="0">
              <a:lnSpc>
                <a:spcPct val="85000"/>
              </a:lnSpc>
              <a:spcBef>
                <a:spcPts val="800"/>
              </a:spcBef>
              <a:buNone/>
              <a:defRPr sz="2133"/>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pic>
        <p:nvPicPr>
          <p:cNvPr id="18" name="Picture 17">
            <a:extLst>
              <a:ext uri="{FF2B5EF4-FFF2-40B4-BE49-F238E27FC236}">
                <a16:creationId xmlns:a16="http://schemas.microsoft.com/office/drawing/2014/main" id="{1B6BAAD3-7B63-43C8-8F0A-9A6E4DE9829F}"/>
              </a:ext>
            </a:extLst>
          </p:cNvPr>
          <p:cNvPicPr preferRelativeResize="0">
            <a:picLocks/>
          </p:cNvPicPr>
          <p:nvPr userDrawn="1"/>
        </p:nvPicPr>
        <p:blipFill>
          <a:blip r:embed="rId2"/>
          <a:stretch>
            <a:fillRect/>
          </a:stretch>
        </p:blipFill>
        <p:spPr>
          <a:xfrm rot="10800000" flipV="1">
            <a:off x="4023360" y="1"/>
            <a:ext cx="7802880" cy="182880"/>
          </a:xfrm>
          <a:prstGeom prst="rect">
            <a:avLst/>
          </a:prstGeom>
        </p:spPr>
      </p:pic>
    </p:spTree>
    <p:extLst>
      <p:ext uri="{BB962C8B-B14F-4D97-AF65-F5344CB8AC3E}">
        <p14:creationId xmlns:p14="http://schemas.microsoft.com/office/powerpoint/2010/main" val="320956492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preserve="1" userDrawn="1">
  <p:cSld name="28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282763168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reserve="1" userDrawn="1">
  <p:cSld name="28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68224106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preserve="1" userDrawn="1">
  <p:cSld name="28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177435671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preserve="1" userDrawn="1">
  <p:cSld name="29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175856788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preserve="1" userDrawn="1">
  <p:cSld name="29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361924094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preserve="1" userDrawn="1">
  <p:cSld name="29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260240173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preserve="1" userDrawn="1">
  <p:cSld name="29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1013908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preserve="1" userDrawn="1">
  <p:cSld name="30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392376301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preserve="1" userDrawn="1">
  <p:cSld name="30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91280986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preserve="1" userDrawn="1">
  <p:cSld name="30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2082008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B02A92B-E5CF-4267-9C1B-0968812FAEA5}"/>
              </a:ext>
            </a:extLst>
          </p:cNvPr>
          <p:cNvSpPr>
            <a:spLocks noGrp="1"/>
          </p:cNvSpPr>
          <p:nvPr>
            <p:ph type="ctrTitle" hasCustomPrompt="1"/>
          </p:nvPr>
        </p:nvSpPr>
        <p:spPr>
          <a:xfrm>
            <a:off x="725546" y="487682"/>
            <a:ext cx="8110020" cy="1405665"/>
          </a:xfrm>
        </p:spPr>
        <p:txBody>
          <a:bodyPr tIns="0" bIns="0" anchor="b">
            <a:normAutofit/>
          </a:bodyPr>
          <a:lstStyle>
            <a:lvl1pPr algn="l">
              <a:lnSpc>
                <a:spcPct val="80000"/>
              </a:lnSpc>
              <a:defRPr sz="4267" b="1">
                <a:solidFill>
                  <a:srgbClr val="17295C"/>
                </a:solidFill>
              </a:defRPr>
            </a:lvl1pPr>
          </a:lstStyle>
          <a:p>
            <a:r>
              <a:rPr lang="en-US" dirty="0"/>
              <a:t>TITLE</a:t>
            </a:r>
          </a:p>
        </p:txBody>
      </p:sp>
      <p:sp>
        <p:nvSpPr>
          <p:cNvPr id="11" name="Subtitle 2">
            <a:extLst>
              <a:ext uri="{FF2B5EF4-FFF2-40B4-BE49-F238E27FC236}">
                <a16:creationId xmlns:a16="http://schemas.microsoft.com/office/drawing/2014/main" id="{CE1EFE15-E69F-40E1-B5E8-E088449D0F1C}"/>
              </a:ext>
            </a:extLst>
          </p:cNvPr>
          <p:cNvSpPr>
            <a:spLocks noGrp="1"/>
          </p:cNvSpPr>
          <p:nvPr>
            <p:ph type="subTitle" idx="1" hasCustomPrompt="1"/>
          </p:nvPr>
        </p:nvSpPr>
        <p:spPr>
          <a:xfrm>
            <a:off x="725546" y="1946275"/>
            <a:ext cx="8145351" cy="1655763"/>
          </a:xfrm>
        </p:spPr>
        <p:txBody>
          <a:bodyPr tIns="0" bIns="0">
            <a:normAutofit/>
          </a:bodyPr>
          <a:lstStyle>
            <a:lvl1pPr marL="0" indent="0" algn="l">
              <a:buNone/>
              <a:defRPr sz="3733">
                <a:solidFill>
                  <a:srgbClr val="17295C"/>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Subhead</a:t>
            </a:r>
          </a:p>
        </p:txBody>
      </p:sp>
      <p:pic>
        <p:nvPicPr>
          <p:cNvPr id="6" name="Picture 5">
            <a:extLst>
              <a:ext uri="{FF2B5EF4-FFF2-40B4-BE49-F238E27FC236}">
                <a16:creationId xmlns:a16="http://schemas.microsoft.com/office/drawing/2014/main" id="{F4E31A82-25AF-437C-B938-C89B0A9F061F}"/>
              </a:ext>
            </a:extLst>
          </p:cNvPr>
          <p:cNvPicPr preferRelativeResize="0">
            <a:picLocks/>
          </p:cNvPicPr>
          <p:nvPr userDrawn="1"/>
        </p:nvPicPr>
        <p:blipFill>
          <a:blip r:embed="rId3"/>
          <a:stretch>
            <a:fillRect/>
          </a:stretch>
        </p:blipFill>
        <p:spPr>
          <a:xfrm rot="5400000" flipV="1">
            <a:off x="9284208" y="3368040"/>
            <a:ext cx="5693664" cy="121920"/>
          </a:xfrm>
          <a:prstGeom prst="rect">
            <a:avLst/>
          </a:prstGeom>
        </p:spPr>
      </p:pic>
      <p:pic>
        <p:nvPicPr>
          <p:cNvPr id="12" name="Picture 11">
            <a:extLst>
              <a:ext uri="{FF2B5EF4-FFF2-40B4-BE49-F238E27FC236}">
                <a16:creationId xmlns:a16="http://schemas.microsoft.com/office/drawing/2014/main" id="{92C401A4-7508-4745-9E3E-6A16C044A68D}"/>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084029" y="586596"/>
            <a:ext cx="1513599" cy="1217320"/>
          </a:xfrm>
          <a:prstGeom prst="rect">
            <a:avLst/>
          </a:prstGeom>
          <a:effectLst/>
        </p:spPr>
      </p:pic>
    </p:spTree>
    <p:extLst>
      <p:ext uri="{BB962C8B-B14F-4D97-AF65-F5344CB8AC3E}">
        <p14:creationId xmlns:p14="http://schemas.microsoft.com/office/powerpoint/2010/main" val="16743493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7 A">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850880" cy="2116749"/>
          </a:xfrm>
        </p:spPr>
        <p:txBody>
          <a:bodyPr/>
          <a:lstStyle>
            <a:lvl1pPr>
              <a:lnSpc>
                <a:spcPct val="90000"/>
              </a:lnSpc>
              <a:spcBef>
                <a:spcPts val="1200"/>
              </a:spcBef>
              <a:defRPr/>
            </a:lvl1pPr>
            <a:lvl2pPr>
              <a:lnSpc>
                <a:spcPct val="90000"/>
              </a:lnSpc>
              <a:spcBef>
                <a:spcPts val="1200"/>
              </a:spcBef>
              <a:defRPr/>
            </a:lvl2pPr>
            <a:lvl3pPr>
              <a:lnSpc>
                <a:spcPct val="90000"/>
              </a:lnSpc>
              <a:spcBef>
                <a:spcPts val="1200"/>
              </a:spcBef>
              <a:defRPr/>
            </a:lvl3pPr>
            <a:lvl4pPr>
              <a:lnSpc>
                <a:spcPct val="90000"/>
              </a:lnSpc>
              <a:spcBef>
                <a:spcPts val="1200"/>
              </a:spcBef>
              <a:defRPr/>
            </a:lvl4pPr>
            <a:lvl5pPr>
              <a:lnSpc>
                <a:spcPct val="90000"/>
              </a:lnSpc>
              <a:spcBef>
                <a:spcPts val="1200"/>
              </a:spcBef>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pic>
        <p:nvPicPr>
          <p:cNvPr id="13" name="Picture 12">
            <a:extLst>
              <a:ext uri="{FF2B5EF4-FFF2-40B4-BE49-F238E27FC236}">
                <a16:creationId xmlns:a16="http://schemas.microsoft.com/office/drawing/2014/main" id="{D5FA2ACB-24F5-49B8-A61F-E655E7A14745}"/>
              </a:ext>
            </a:extLst>
          </p:cNvPr>
          <p:cNvPicPr preferRelativeResize="0">
            <a:picLocks/>
          </p:cNvPicPr>
          <p:nvPr userDrawn="1"/>
        </p:nvPicPr>
        <p:blipFill>
          <a:blip r:embed="rId2"/>
          <a:stretch>
            <a:fillRect/>
          </a:stretch>
        </p:blipFill>
        <p:spPr>
          <a:xfrm rot="10800000" flipV="1">
            <a:off x="4023360" y="1"/>
            <a:ext cx="7802880" cy="182880"/>
          </a:xfrm>
          <a:prstGeom prst="rect">
            <a:avLst/>
          </a:prstGeom>
        </p:spPr>
      </p:pic>
    </p:spTree>
    <p:extLst>
      <p:ext uri="{BB962C8B-B14F-4D97-AF65-F5344CB8AC3E}">
        <p14:creationId xmlns:p14="http://schemas.microsoft.com/office/powerpoint/2010/main" val="215540082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preserve="1" userDrawn="1">
  <p:cSld name="30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372127498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preserve="1" userDrawn="1">
  <p:cSld name="31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73453485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preserve="1" userDrawn="1">
  <p:cSld name="31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345534580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preserve="1" userDrawn="1">
  <p:cSld name="31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108689151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preserve="1" userDrawn="1">
  <p:cSld name="31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93582457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preserve="1" userDrawn="1">
  <p:cSld name="20_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255463907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preserve="1" userDrawn="1">
  <p:cSld name="20_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151414188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preserve="1" userDrawn="1">
  <p:cSld name="20_1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10427623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preserve="1" userDrawn="1">
  <p:cSld name="20_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28451322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preserve="1" userDrawn="1">
  <p:cSld name="21_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10384671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8">
    <p:spTree>
      <p:nvGrpSpPr>
        <p:cNvPr id="1" name=""/>
        <p:cNvGrpSpPr/>
        <p:nvPr/>
      </p:nvGrpSpPr>
      <p:grpSpPr>
        <a:xfrm>
          <a:off x="0" y="0"/>
          <a:ext cx="0" cy="0"/>
          <a:chOff x="0" y="0"/>
          <a:chExt cx="0" cy="0"/>
        </a:xfrm>
      </p:grpSpPr>
      <p:sp>
        <p:nvSpPr>
          <p:cNvPr id="19" name="Picture Placeholder 16">
            <a:extLst>
              <a:ext uri="{FF2B5EF4-FFF2-40B4-BE49-F238E27FC236}">
                <a16:creationId xmlns:a16="http://schemas.microsoft.com/office/drawing/2014/main" id="{AC820633-9838-48B9-8CEF-2744F390D2DC}"/>
              </a:ext>
            </a:extLst>
          </p:cNvPr>
          <p:cNvSpPr>
            <a:spLocks noGrp="1"/>
          </p:cNvSpPr>
          <p:nvPr>
            <p:ph type="pic" sz="quarter" idx="12"/>
          </p:nvPr>
        </p:nvSpPr>
        <p:spPr>
          <a:xfrm>
            <a:off x="0" y="3931920"/>
            <a:ext cx="12192000" cy="292608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599" y="365126"/>
            <a:ext cx="10850880" cy="1173671"/>
          </a:xfrm>
        </p:spPr>
        <p:txBody>
          <a:bodyPr/>
          <a:lstStyle>
            <a:lvl1pPr>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599" y="1550869"/>
            <a:ext cx="10850880" cy="567699"/>
          </a:xfrm>
        </p:spPr>
        <p:txBody>
          <a:bodyPr>
            <a:noAutofit/>
          </a:bodyPr>
          <a:lstStyle>
            <a:lvl1pPr marL="0" indent="0">
              <a:buFontTx/>
              <a:buNone/>
              <a:defRPr sz="2667"/>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pic>
        <p:nvPicPr>
          <p:cNvPr id="18" name="Picture 17">
            <a:extLst>
              <a:ext uri="{FF2B5EF4-FFF2-40B4-BE49-F238E27FC236}">
                <a16:creationId xmlns:a16="http://schemas.microsoft.com/office/drawing/2014/main" id="{1B6BAAD3-7B63-43C8-8F0A-9A6E4DE9829F}"/>
              </a:ext>
            </a:extLst>
          </p:cNvPr>
          <p:cNvPicPr preferRelativeResize="0">
            <a:picLocks/>
          </p:cNvPicPr>
          <p:nvPr userDrawn="1"/>
        </p:nvPicPr>
        <p:blipFill>
          <a:blip r:embed="rId2"/>
          <a:stretch>
            <a:fillRect/>
          </a:stretch>
        </p:blipFill>
        <p:spPr>
          <a:xfrm rot="10800000" flipV="1">
            <a:off x="4023360" y="1"/>
            <a:ext cx="7802880" cy="182880"/>
          </a:xfrm>
          <a:prstGeom prst="rect">
            <a:avLst/>
          </a:prstGeom>
        </p:spPr>
      </p:pic>
      <p:sp>
        <p:nvSpPr>
          <p:cNvPr id="16" name="Text Placeholder 14">
            <a:extLst>
              <a:ext uri="{FF2B5EF4-FFF2-40B4-BE49-F238E27FC236}">
                <a16:creationId xmlns:a16="http://schemas.microsoft.com/office/drawing/2014/main" id="{0A551D2F-ED2C-4599-B1E4-A1C23B9D77C9}"/>
              </a:ext>
            </a:extLst>
          </p:cNvPr>
          <p:cNvSpPr>
            <a:spLocks noGrp="1"/>
          </p:cNvSpPr>
          <p:nvPr>
            <p:ph type="body" sz="quarter" idx="11" hasCustomPrompt="1"/>
          </p:nvPr>
        </p:nvSpPr>
        <p:spPr>
          <a:xfrm>
            <a:off x="609599" y="2606173"/>
            <a:ext cx="10850880" cy="1325748"/>
          </a:xfrm>
        </p:spPr>
        <p:txBody>
          <a:bodyPr/>
          <a:lstStyle>
            <a:lvl1pPr>
              <a:lnSpc>
                <a:spcPct val="90000"/>
              </a:lnSpc>
              <a:spcBef>
                <a:spcPts val="1200"/>
              </a:spcBef>
              <a:defRPr/>
            </a:lvl1pPr>
            <a:lvl2pPr>
              <a:lnSpc>
                <a:spcPct val="90000"/>
              </a:lnSpc>
              <a:spcBef>
                <a:spcPts val="1200"/>
              </a:spcBef>
              <a:defRPr/>
            </a:lvl2pPr>
            <a:lvl3pPr>
              <a:lnSpc>
                <a:spcPct val="90000"/>
              </a:lnSpc>
              <a:spcBef>
                <a:spcPts val="1200"/>
              </a:spcBef>
              <a:defRPr/>
            </a:lvl3pPr>
            <a:lvl4pPr>
              <a:lnSpc>
                <a:spcPct val="90000"/>
              </a:lnSpc>
              <a:spcBef>
                <a:spcPts val="1200"/>
              </a:spcBef>
              <a:defRPr/>
            </a:lvl4pPr>
            <a:lvl5pPr>
              <a:lnSpc>
                <a:spcPct val="90000"/>
              </a:lnSpc>
              <a:spcBef>
                <a:spcPts val="1200"/>
              </a:spcBef>
              <a:defRPr/>
            </a:lvl5pPr>
          </a:lstStyle>
          <a:p>
            <a:pPr lvl="0"/>
            <a:r>
              <a:rPr lang="en-US" dirty="0"/>
              <a:t>Copy</a:t>
            </a:r>
          </a:p>
          <a:p>
            <a:pPr lvl="1"/>
            <a:r>
              <a:rPr lang="en-US" dirty="0"/>
              <a:t>Copy</a:t>
            </a:r>
          </a:p>
          <a:p>
            <a:pPr lvl="2"/>
            <a:endParaRPr lang="en-US" dirty="0"/>
          </a:p>
        </p:txBody>
      </p:sp>
    </p:spTree>
    <p:extLst>
      <p:ext uri="{BB962C8B-B14F-4D97-AF65-F5344CB8AC3E}">
        <p14:creationId xmlns:p14="http://schemas.microsoft.com/office/powerpoint/2010/main" val="170129511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preserve="1" userDrawn="1">
  <p:cSld name="22_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335450769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userDrawn="1">
  <p:cSld name="22_1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37853067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preserve="1" userDrawn="1">
  <p:cSld name="22_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41578744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userDrawn="1">
  <p:cSld name="22_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182649868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preserve="1" userDrawn="1">
  <p:cSld name="23_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142774613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preserve="1" userDrawn="1">
  <p:cSld name="23_1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313350206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preserve="1" userDrawn="1">
  <p:cSld name="23_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264459108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preserve="1" userDrawn="1">
  <p:cSld name="23_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215491960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preserve="1" userDrawn="1">
  <p:cSld name="24_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32161613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userDrawn="1">
  <p:cSld name="24_1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17181566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8 A">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3931920"/>
            <a:ext cx="12192000" cy="292608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7"/>
            <a:ext cx="10850880" cy="2024124"/>
          </a:xfrm>
        </p:spPr>
        <p:txBody>
          <a:bodyPr/>
          <a:lstStyle>
            <a:lvl1pPr>
              <a:lnSpc>
                <a:spcPct val="90000"/>
              </a:lnSpc>
              <a:spcBef>
                <a:spcPts val="1200"/>
              </a:spcBef>
              <a:defRPr/>
            </a:lvl1pPr>
            <a:lvl2pPr>
              <a:lnSpc>
                <a:spcPct val="90000"/>
              </a:lnSpc>
              <a:spcBef>
                <a:spcPts val="1200"/>
              </a:spcBef>
              <a:defRPr/>
            </a:lvl2pPr>
            <a:lvl3pPr>
              <a:lnSpc>
                <a:spcPct val="90000"/>
              </a:lnSpc>
              <a:spcBef>
                <a:spcPts val="1200"/>
              </a:spcBef>
              <a:defRPr/>
            </a:lvl3pPr>
            <a:lvl4pPr>
              <a:lnSpc>
                <a:spcPct val="90000"/>
              </a:lnSpc>
              <a:spcBef>
                <a:spcPts val="1200"/>
              </a:spcBef>
              <a:defRPr/>
            </a:lvl4pPr>
            <a:lvl5pPr>
              <a:lnSpc>
                <a:spcPct val="90000"/>
              </a:lnSpc>
              <a:spcBef>
                <a:spcPts val="1200"/>
              </a:spcBef>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pic>
        <p:nvPicPr>
          <p:cNvPr id="7" name="Picture 6">
            <a:extLst>
              <a:ext uri="{FF2B5EF4-FFF2-40B4-BE49-F238E27FC236}">
                <a16:creationId xmlns:a16="http://schemas.microsoft.com/office/drawing/2014/main" id="{6DCB2171-9EFB-4B0B-B402-5399058FE608}"/>
              </a:ext>
            </a:extLst>
          </p:cNvPr>
          <p:cNvPicPr preferRelativeResize="0">
            <a:picLocks/>
          </p:cNvPicPr>
          <p:nvPr userDrawn="1"/>
        </p:nvPicPr>
        <p:blipFill>
          <a:blip r:embed="rId2"/>
          <a:stretch>
            <a:fillRect/>
          </a:stretch>
        </p:blipFill>
        <p:spPr>
          <a:xfrm rot="10800000" flipV="1">
            <a:off x="4023360" y="1"/>
            <a:ext cx="7802880" cy="182880"/>
          </a:xfrm>
          <a:prstGeom prst="rect">
            <a:avLst/>
          </a:prstGeom>
        </p:spPr>
      </p:pic>
    </p:spTree>
    <p:extLst>
      <p:ext uri="{BB962C8B-B14F-4D97-AF65-F5344CB8AC3E}">
        <p14:creationId xmlns:p14="http://schemas.microsoft.com/office/powerpoint/2010/main" val="127724028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preserve="1" userDrawn="1">
  <p:cSld name="24_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138567718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preserve="1" userDrawn="1">
  <p:cSld name="24_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399071784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preserve="1" userDrawn="1">
  <p:cSld name="25_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382496719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preserve="1" userDrawn="1">
  <p:cSld name="25_1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83108618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preserve="1" userDrawn="1">
  <p:cSld name="25_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206691828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preserve="1" userDrawn="1">
  <p:cSld name="25_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73243327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preserve="1" userDrawn="1">
  <p:cSld name="26_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297606610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preserve="1" userDrawn="1">
  <p:cSld name="26_1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61732072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preserve="1" userDrawn="1">
  <p:cSld name="26_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391906105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preserve="1" userDrawn="1">
  <p:cSld name="26_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42090952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2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114787374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preserve="1" userDrawn="1">
  <p:cSld name="27_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200280670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preserve="1" userDrawn="1">
  <p:cSld name="27_1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427439811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preserve="1" userDrawn="1">
  <p:cSld name="27_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313421158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preserve="1" userDrawn="1">
  <p:cSld name="27_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79615522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preserve="1" userDrawn="1">
  <p:cSld name="28_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199393901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preserve="1" userDrawn="1">
  <p:cSld name="28_1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167659120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preserve="1" userDrawn="1">
  <p:cSld name="28_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414131357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preserve="1" userDrawn="1">
  <p:cSld name="28_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198154341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preserve="1" userDrawn="1">
  <p:cSld name="29_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255337562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preserve="1" userDrawn="1">
  <p:cSld name="29_1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28463797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2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104472747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preserve="1" userDrawn="1">
  <p:cSld name="29_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308230370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preserve="1" userDrawn="1">
  <p:cSld name="35_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226578516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preserve="1" userDrawn="1">
  <p:cSld name="36_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212568602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preserve="1" userDrawn="1">
  <p:cSld name="36_1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85738730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preserve="1" userDrawn="1">
  <p:cSld name="36_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359382948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preserve="1" userDrawn="1">
  <p:cSld name="34_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409463618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preserve="1" userDrawn="1">
  <p:cSld name="35_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359393034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preserve="1" userDrawn="1">
  <p:cSld name="35_1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318735989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preserve="1" userDrawn="1">
  <p:cSld name="35_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r>
              <a:rPr lang="en-US"/>
              <a:t>Click icon to add picture</a:t>
            </a:r>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95264527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preserve="1" userDrawn="1">
  <p:cSld name="1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pic>
        <p:nvPicPr>
          <p:cNvPr id="6" name="Picture 5">
            <a:extLst>
              <a:ext uri="{FF2B5EF4-FFF2-40B4-BE49-F238E27FC236}">
                <a16:creationId xmlns:a16="http://schemas.microsoft.com/office/drawing/2014/main" id="{92C401A4-7508-4745-9E3E-6A16C044A6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1" y="942209"/>
            <a:ext cx="1513599" cy="1217320"/>
          </a:xfrm>
          <a:prstGeom prst="rect">
            <a:avLst/>
          </a:prstGeom>
          <a:effectLst/>
        </p:spPr>
      </p:pic>
      <p:sp>
        <p:nvSpPr>
          <p:cNvPr id="7"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2487561" y="942210"/>
            <a:ext cx="8972919" cy="1173671"/>
          </a:xfrm>
        </p:spPr>
        <p:txBody>
          <a:bodyPr anchor="ctr"/>
          <a:lstStyle>
            <a:lvl1pPr>
              <a:defRPr>
                <a:solidFill>
                  <a:schemeClr val="bg1"/>
                </a:solidFill>
              </a:defRPr>
            </a:lvl1pPr>
          </a:lstStyle>
          <a:p>
            <a:r>
              <a:rPr lang="en-US" dirty="0"/>
              <a:t>Title</a:t>
            </a:r>
          </a:p>
        </p:txBody>
      </p:sp>
    </p:spTree>
    <p:extLst>
      <p:ext uri="{BB962C8B-B14F-4D97-AF65-F5344CB8AC3E}">
        <p14:creationId xmlns:p14="http://schemas.microsoft.com/office/powerpoint/2010/main" val="12812115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2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212844799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preserve="1" userDrawn="1">
  <p:cSld name="1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pic>
        <p:nvPicPr>
          <p:cNvPr id="5" name="Picture 4">
            <a:extLst>
              <a:ext uri="{FF2B5EF4-FFF2-40B4-BE49-F238E27FC236}">
                <a16:creationId xmlns:a16="http://schemas.microsoft.com/office/drawing/2014/main" id="{92C401A4-7508-4745-9E3E-6A16C044A6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85706" y="5058512"/>
            <a:ext cx="1513599" cy="1217320"/>
          </a:xfrm>
          <a:prstGeom prst="rect">
            <a:avLst/>
          </a:prstGeom>
          <a:effectLst/>
        </p:spPr>
      </p:pic>
    </p:spTree>
    <p:extLst>
      <p:ext uri="{BB962C8B-B14F-4D97-AF65-F5344CB8AC3E}">
        <p14:creationId xmlns:p14="http://schemas.microsoft.com/office/powerpoint/2010/main" val="4134364768"/>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preserve="1" userDrawn="1">
  <p:cSld name="1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2487561" y="942210"/>
            <a:ext cx="8972919" cy="1173671"/>
          </a:xfrm>
        </p:spPr>
        <p:txBody>
          <a:bodyPr anchor="ct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pic>
        <p:nvPicPr>
          <p:cNvPr id="5" name="Picture 4">
            <a:extLst>
              <a:ext uri="{FF2B5EF4-FFF2-40B4-BE49-F238E27FC236}">
                <a16:creationId xmlns:a16="http://schemas.microsoft.com/office/drawing/2014/main" id="{92C401A4-7508-4745-9E3E-6A16C044A6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1" y="942209"/>
            <a:ext cx="1513599" cy="1217320"/>
          </a:xfrm>
          <a:prstGeom prst="rect">
            <a:avLst/>
          </a:prstGeom>
          <a:effectLst/>
        </p:spPr>
      </p:pic>
    </p:spTree>
    <p:extLst>
      <p:ext uri="{BB962C8B-B14F-4D97-AF65-F5344CB8AC3E}">
        <p14:creationId xmlns:p14="http://schemas.microsoft.com/office/powerpoint/2010/main" val="307346382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preserve="1" userDrawn="1">
  <p:cSld name="1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pic>
        <p:nvPicPr>
          <p:cNvPr id="5" name="Picture 4">
            <a:extLst>
              <a:ext uri="{FF2B5EF4-FFF2-40B4-BE49-F238E27FC236}">
                <a16:creationId xmlns:a16="http://schemas.microsoft.com/office/drawing/2014/main" id="{92C401A4-7508-4745-9E3E-6A16C044A6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85706" y="5058512"/>
            <a:ext cx="1513599" cy="1217320"/>
          </a:xfrm>
          <a:prstGeom prst="rect">
            <a:avLst/>
          </a:prstGeom>
          <a:effectLst/>
        </p:spPr>
      </p:pic>
    </p:spTree>
    <p:extLst>
      <p:ext uri="{BB962C8B-B14F-4D97-AF65-F5344CB8AC3E}">
        <p14:creationId xmlns:p14="http://schemas.microsoft.com/office/powerpoint/2010/main" val="79188134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preserve="1" userDrawn="1">
  <p:cSld name="2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pic>
        <p:nvPicPr>
          <p:cNvPr id="5" name="Picture 4">
            <a:extLst>
              <a:ext uri="{FF2B5EF4-FFF2-40B4-BE49-F238E27FC236}">
                <a16:creationId xmlns:a16="http://schemas.microsoft.com/office/drawing/2014/main" id="{92C401A4-7508-4745-9E3E-6A16C044A6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85706" y="5058512"/>
            <a:ext cx="1513599" cy="1217320"/>
          </a:xfrm>
          <a:prstGeom prst="rect">
            <a:avLst/>
          </a:prstGeom>
          <a:effectLst/>
        </p:spPr>
      </p:pic>
    </p:spTree>
    <p:extLst>
      <p:ext uri="{BB962C8B-B14F-4D97-AF65-F5344CB8AC3E}">
        <p14:creationId xmlns:p14="http://schemas.microsoft.com/office/powerpoint/2010/main" val="301454026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preserve="1" userDrawn="1">
  <p:cSld name="2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pic>
        <p:nvPicPr>
          <p:cNvPr id="5" name="Picture 4">
            <a:extLst>
              <a:ext uri="{FF2B5EF4-FFF2-40B4-BE49-F238E27FC236}">
                <a16:creationId xmlns:a16="http://schemas.microsoft.com/office/drawing/2014/main" id="{92C401A4-7508-4745-9E3E-6A16C044A6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85706" y="5058512"/>
            <a:ext cx="1513599" cy="1217320"/>
          </a:xfrm>
          <a:prstGeom prst="rect">
            <a:avLst/>
          </a:prstGeom>
          <a:effectLst/>
        </p:spPr>
      </p:pic>
      <p:sp>
        <p:nvSpPr>
          <p:cNvPr id="6"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1023887"/>
            <a:ext cx="10850880" cy="1173671"/>
          </a:xfrm>
        </p:spPr>
        <p:txBody>
          <a:bodyPr anchor="ctr"/>
          <a:lstStyle>
            <a:lvl1pPr>
              <a:defRPr>
                <a:solidFill>
                  <a:schemeClr val="bg1"/>
                </a:solidFill>
              </a:defRPr>
            </a:lvl1pPr>
          </a:lstStyle>
          <a:p>
            <a:r>
              <a:rPr lang="en-US" dirty="0"/>
              <a:t>Title</a:t>
            </a:r>
          </a:p>
        </p:txBody>
      </p:sp>
    </p:spTree>
    <p:extLst>
      <p:ext uri="{BB962C8B-B14F-4D97-AF65-F5344CB8AC3E}">
        <p14:creationId xmlns:p14="http://schemas.microsoft.com/office/powerpoint/2010/main" val="19694299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preserve="1" userDrawn="1">
  <p:cSld name="2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pic>
        <p:nvPicPr>
          <p:cNvPr id="16" name="Picture 15">
            <a:extLst>
              <a:ext uri="{FF2B5EF4-FFF2-40B4-BE49-F238E27FC236}">
                <a16:creationId xmlns:a16="http://schemas.microsoft.com/office/drawing/2014/main" id="{454E0410-25AE-419D-87C2-BEA6505EC03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524" t="45882" r="2500" b="51185"/>
          <a:stretch/>
        </p:blipFill>
        <p:spPr>
          <a:xfrm>
            <a:off x="4087477" y="6664581"/>
            <a:ext cx="7763148" cy="193419"/>
          </a:xfrm>
          <a:prstGeom prst="rect">
            <a:avLst/>
          </a:prstGeom>
        </p:spPr>
      </p:pic>
      <p:pic>
        <p:nvPicPr>
          <p:cNvPr id="6" name="Picture 5">
            <a:extLst>
              <a:ext uri="{FF2B5EF4-FFF2-40B4-BE49-F238E27FC236}">
                <a16:creationId xmlns:a16="http://schemas.microsoft.com/office/drawing/2014/main" id="{92C401A4-7508-4745-9E3E-6A16C044A68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85706" y="5058512"/>
            <a:ext cx="1513599" cy="1217320"/>
          </a:xfrm>
          <a:prstGeom prst="rect">
            <a:avLst/>
          </a:prstGeom>
          <a:effectLst/>
        </p:spPr>
      </p:pic>
      <p:sp>
        <p:nvSpPr>
          <p:cNvPr id="7"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1023887"/>
            <a:ext cx="10850880" cy="1173671"/>
          </a:xfrm>
        </p:spPr>
        <p:txBody>
          <a:bodyPr anchor="ctr"/>
          <a:lstStyle>
            <a:lvl1pPr>
              <a:defRPr>
                <a:solidFill>
                  <a:schemeClr val="bg1"/>
                </a:solidFill>
              </a:defRPr>
            </a:lvl1pPr>
          </a:lstStyle>
          <a:p>
            <a:r>
              <a:rPr lang="en-US" dirty="0"/>
              <a:t>Title</a:t>
            </a:r>
          </a:p>
        </p:txBody>
      </p:sp>
    </p:spTree>
    <p:extLst>
      <p:ext uri="{BB962C8B-B14F-4D97-AF65-F5344CB8AC3E}">
        <p14:creationId xmlns:p14="http://schemas.microsoft.com/office/powerpoint/2010/main" val="367601281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24">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ACD21FF-2B45-0A4B-BA34-4CEC5105C6B7}" type="slidenum">
              <a:rPr lang="en-US" smtClean="0"/>
              <a:t>‹#›</a:t>
            </a:fld>
            <a:endParaRPr lang="en-US"/>
          </a:p>
        </p:txBody>
      </p:sp>
      <p:sp>
        <p:nvSpPr>
          <p:cNvPr id="4" name="Text Placeholder 12">
            <a:extLst>
              <a:ext uri="{FF2B5EF4-FFF2-40B4-BE49-F238E27FC236}">
                <a16:creationId xmlns:a16="http://schemas.microsoft.com/office/drawing/2014/main" id="{823A3DF6-3B13-4991-B1E7-A28A8C610A3E}"/>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tx2"/>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3" name="Title 2">
            <a:extLst>
              <a:ext uri="{FF2B5EF4-FFF2-40B4-BE49-F238E27FC236}">
                <a16:creationId xmlns:a16="http://schemas.microsoft.com/office/drawing/2014/main" id="{6A327F83-0F28-4152-987A-51247237B55D}"/>
              </a:ext>
            </a:extLst>
          </p:cNvPr>
          <p:cNvSpPr>
            <a:spLocks noGrp="1"/>
          </p:cNvSpPr>
          <p:nvPr>
            <p:ph type="title" hasCustomPrompt="1"/>
          </p:nvPr>
        </p:nvSpPr>
        <p:spPr>
          <a:xfrm>
            <a:off x="609600" y="365126"/>
            <a:ext cx="10515600" cy="1173671"/>
          </a:xfrm>
        </p:spPr>
        <p:txBody>
          <a:bodyPr/>
          <a:lstStyle>
            <a:lvl1pPr>
              <a:defRPr/>
            </a:lvl1pPr>
          </a:lstStyle>
          <a:p>
            <a:r>
              <a:rPr lang="en-US" dirty="0"/>
              <a:t>Title</a:t>
            </a:r>
          </a:p>
        </p:txBody>
      </p:sp>
    </p:spTree>
    <p:extLst>
      <p:ext uri="{BB962C8B-B14F-4D97-AF65-F5344CB8AC3E}">
        <p14:creationId xmlns:p14="http://schemas.microsoft.com/office/powerpoint/2010/main" val="826078266"/>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25">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5" name="Slide Number Placeholder 4"/>
          <p:cNvSpPr>
            <a:spLocks noGrp="1"/>
          </p:cNvSpPr>
          <p:nvPr>
            <p:ph type="sldNum" sz="quarter" idx="12"/>
          </p:nvPr>
        </p:nvSpPr>
        <p:spPr/>
        <p:txBody>
          <a:bodyPr/>
          <a:lstStyle/>
          <a:p>
            <a:fld id="{4ACD21FF-2B45-0A4B-BA34-4CEC5105C6B7}" type="slidenum">
              <a:rPr lang="en-US" smtClean="0"/>
              <a:t>‹#›</a:t>
            </a:fld>
            <a:endParaRPr lang="en-US"/>
          </a:p>
        </p:txBody>
      </p:sp>
    </p:spTree>
    <p:extLst>
      <p:ext uri="{BB962C8B-B14F-4D97-AF65-F5344CB8AC3E}">
        <p14:creationId xmlns:p14="http://schemas.microsoft.com/office/powerpoint/2010/main" val="203989391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26">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ACD21FF-2B45-0A4B-BA34-4CEC5105C6B7}" type="slidenum">
              <a:rPr lang="en-US" smtClean="0"/>
              <a:t>‹#›</a:t>
            </a:fld>
            <a:endParaRPr lang="en-US"/>
          </a:p>
        </p:txBody>
      </p:sp>
      <p:sp>
        <p:nvSpPr>
          <p:cNvPr id="4" name="Text Placeholder 12">
            <a:extLst>
              <a:ext uri="{FF2B5EF4-FFF2-40B4-BE49-F238E27FC236}">
                <a16:creationId xmlns:a16="http://schemas.microsoft.com/office/drawing/2014/main" id="{823A3DF6-3B13-4991-B1E7-A28A8C610A3E}"/>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tx2"/>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3" name="Title 2">
            <a:extLst>
              <a:ext uri="{FF2B5EF4-FFF2-40B4-BE49-F238E27FC236}">
                <a16:creationId xmlns:a16="http://schemas.microsoft.com/office/drawing/2014/main" id="{6A327F83-0F28-4152-987A-51247237B55D}"/>
              </a:ext>
            </a:extLst>
          </p:cNvPr>
          <p:cNvSpPr>
            <a:spLocks noGrp="1"/>
          </p:cNvSpPr>
          <p:nvPr>
            <p:ph type="title" hasCustomPrompt="1"/>
          </p:nvPr>
        </p:nvSpPr>
        <p:spPr>
          <a:xfrm>
            <a:off x="609600" y="365126"/>
            <a:ext cx="10850033" cy="1173671"/>
          </a:xfrm>
        </p:spPr>
        <p:txBody>
          <a:bodyPr/>
          <a:lstStyle>
            <a:lvl1pPr>
              <a:defRPr/>
            </a:lvl1pPr>
          </a:lstStyle>
          <a:p>
            <a:r>
              <a:rPr lang="en-US" dirty="0"/>
              <a:t>Title</a:t>
            </a:r>
          </a:p>
        </p:txBody>
      </p:sp>
      <p:sp>
        <p:nvSpPr>
          <p:cNvPr id="6" name="Table Placeholder 5">
            <a:extLst>
              <a:ext uri="{FF2B5EF4-FFF2-40B4-BE49-F238E27FC236}">
                <a16:creationId xmlns:a16="http://schemas.microsoft.com/office/drawing/2014/main" id="{F4077906-5069-4E90-8A90-73A9619CF710}"/>
              </a:ext>
            </a:extLst>
          </p:cNvPr>
          <p:cNvSpPr>
            <a:spLocks noGrp="1"/>
          </p:cNvSpPr>
          <p:nvPr>
            <p:ph type="tbl" sz="quarter" idx="13"/>
          </p:nvPr>
        </p:nvSpPr>
        <p:spPr>
          <a:xfrm>
            <a:off x="609601" y="2118784"/>
            <a:ext cx="10850033" cy="3962400"/>
          </a:xfrm>
        </p:spPr>
        <p:txBody>
          <a:bodyPr/>
          <a:lstStyle/>
          <a:p>
            <a:r>
              <a:rPr lang="en-US"/>
              <a:t>Click icon to add table</a:t>
            </a:r>
            <a:endParaRPr lang="en-US" dirty="0"/>
          </a:p>
        </p:txBody>
      </p:sp>
    </p:spTree>
    <p:extLst>
      <p:ext uri="{BB962C8B-B14F-4D97-AF65-F5344CB8AC3E}">
        <p14:creationId xmlns:p14="http://schemas.microsoft.com/office/powerpoint/2010/main" val="25647545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Only" preserve="1">
  <p:cSld name="Color Palette RGB Valu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Color Palette</a:t>
            </a:r>
          </a:p>
        </p:txBody>
      </p:sp>
      <p:sp>
        <p:nvSpPr>
          <p:cNvPr id="5" name="Slide Number Placeholder 4"/>
          <p:cNvSpPr>
            <a:spLocks noGrp="1"/>
          </p:cNvSpPr>
          <p:nvPr>
            <p:ph type="sldNum" sz="quarter" idx="12"/>
          </p:nvPr>
        </p:nvSpPr>
        <p:spPr/>
        <p:txBody>
          <a:bodyPr/>
          <a:lstStyle/>
          <a:p>
            <a:fld id="{4ACD21FF-2B45-0A4B-BA34-4CEC5105C6B7}" type="slidenum">
              <a:rPr lang="en-US" smtClean="0"/>
              <a:t>‹#›</a:t>
            </a:fld>
            <a:endParaRPr lang="en-US"/>
          </a:p>
        </p:txBody>
      </p:sp>
      <p:sp>
        <p:nvSpPr>
          <p:cNvPr id="3" name="Oval 2">
            <a:extLst>
              <a:ext uri="{FF2B5EF4-FFF2-40B4-BE49-F238E27FC236}">
                <a16:creationId xmlns:a16="http://schemas.microsoft.com/office/drawing/2014/main" id="{38C47B12-7B67-4CDD-A238-F15437AA1AE3}"/>
              </a:ext>
            </a:extLst>
          </p:cNvPr>
          <p:cNvSpPr/>
          <p:nvPr userDrawn="1"/>
        </p:nvSpPr>
        <p:spPr>
          <a:xfrm>
            <a:off x="9782219" y="1799207"/>
            <a:ext cx="769399" cy="769399"/>
          </a:xfrm>
          <a:prstGeom prst="ellipse">
            <a:avLst/>
          </a:prstGeom>
          <a:solidFill>
            <a:srgbClr val="005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Oval 5">
            <a:extLst>
              <a:ext uri="{FF2B5EF4-FFF2-40B4-BE49-F238E27FC236}">
                <a16:creationId xmlns:a16="http://schemas.microsoft.com/office/drawing/2014/main" id="{4D28F380-E6DB-4B81-9973-04B690857ABB}"/>
              </a:ext>
            </a:extLst>
          </p:cNvPr>
          <p:cNvSpPr/>
          <p:nvPr userDrawn="1"/>
        </p:nvSpPr>
        <p:spPr>
          <a:xfrm>
            <a:off x="5622534" y="1799207"/>
            <a:ext cx="769399" cy="7693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Oval 6">
            <a:extLst>
              <a:ext uri="{FF2B5EF4-FFF2-40B4-BE49-F238E27FC236}">
                <a16:creationId xmlns:a16="http://schemas.microsoft.com/office/drawing/2014/main" id="{9613B1EE-AC08-475A-BDC5-EAAB1A20E521}"/>
              </a:ext>
            </a:extLst>
          </p:cNvPr>
          <p:cNvSpPr/>
          <p:nvPr userDrawn="1"/>
        </p:nvSpPr>
        <p:spPr>
          <a:xfrm>
            <a:off x="7669005" y="1799207"/>
            <a:ext cx="769399" cy="769399"/>
          </a:xfrm>
          <a:prstGeom prst="ellipse">
            <a:avLst/>
          </a:prstGeom>
          <a:solidFill>
            <a:srgbClr val="00B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a:extLst>
              <a:ext uri="{FF2B5EF4-FFF2-40B4-BE49-F238E27FC236}">
                <a16:creationId xmlns:a16="http://schemas.microsoft.com/office/drawing/2014/main" id="{854FECCE-6261-497C-94E5-6631E0FBAB37}"/>
              </a:ext>
            </a:extLst>
          </p:cNvPr>
          <p:cNvSpPr/>
          <p:nvPr userDrawn="1"/>
        </p:nvSpPr>
        <p:spPr>
          <a:xfrm>
            <a:off x="1511855" y="3381405"/>
            <a:ext cx="769399" cy="769399"/>
          </a:xfrm>
          <a:prstGeom prst="ellipse">
            <a:avLst/>
          </a:prstGeom>
          <a:solidFill>
            <a:srgbClr val="60C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2"/>
              </a:solidFill>
            </a:endParaRPr>
          </a:p>
        </p:txBody>
      </p:sp>
      <p:sp>
        <p:nvSpPr>
          <p:cNvPr id="9" name="Oval 8">
            <a:extLst>
              <a:ext uri="{FF2B5EF4-FFF2-40B4-BE49-F238E27FC236}">
                <a16:creationId xmlns:a16="http://schemas.microsoft.com/office/drawing/2014/main" id="{7F6C3348-E0DC-4050-AD59-3F460EBB4AA3}"/>
              </a:ext>
            </a:extLst>
          </p:cNvPr>
          <p:cNvSpPr/>
          <p:nvPr userDrawn="1"/>
        </p:nvSpPr>
        <p:spPr>
          <a:xfrm>
            <a:off x="3578366" y="3381405"/>
            <a:ext cx="769399" cy="769399"/>
          </a:xfrm>
          <a:prstGeom prst="ellipse">
            <a:avLst/>
          </a:prstGeom>
          <a:solidFill>
            <a:srgbClr val="7CCC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2"/>
              </a:solidFill>
            </a:endParaRPr>
          </a:p>
        </p:txBody>
      </p:sp>
      <p:sp>
        <p:nvSpPr>
          <p:cNvPr id="10" name="Oval 9">
            <a:extLst>
              <a:ext uri="{FF2B5EF4-FFF2-40B4-BE49-F238E27FC236}">
                <a16:creationId xmlns:a16="http://schemas.microsoft.com/office/drawing/2014/main" id="{897D2806-422F-4E15-B46F-89B742461462}"/>
              </a:ext>
            </a:extLst>
          </p:cNvPr>
          <p:cNvSpPr/>
          <p:nvPr userDrawn="1"/>
        </p:nvSpPr>
        <p:spPr>
          <a:xfrm>
            <a:off x="5622534" y="3393242"/>
            <a:ext cx="769399" cy="769399"/>
          </a:xfrm>
          <a:prstGeom prst="ellipse">
            <a:avLst/>
          </a:prstGeom>
          <a:solidFill>
            <a:srgbClr val="B0BA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2"/>
              </a:solidFill>
            </a:endParaRPr>
          </a:p>
        </p:txBody>
      </p:sp>
      <p:sp>
        <p:nvSpPr>
          <p:cNvPr id="11" name="Oval 10">
            <a:extLst>
              <a:ext uri="{FF2B5EF4-FFF2-40B4-BE49-F238E27FC236}">
                <a16:creationId xmlns:a16="http://schemas.microsoft.com/office/drawing/2014/main" id="{61A9CFFA-812E-4D3A-818C-27AC26DFC87D}"/>
              </a:ext>
            </a:extLst>
          </p:cNvPr>
          <p:cNvSpPr/>
          <p:nvPr userDrawn="1"/>
        </p:nvSpPr>
        <p:spPr>
          <a:xfrm>
            <a:off x="7669005" y="3393242"/>
            <a:ext cx="769399" cy="769399"/>
          </a:xfrm>
          <a:prstGeom prst="ellipse">
            <a:avLst/>
          </a:prstGeom>
          <a:solidFill>
            <a:srgbClr val="8A8A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2"/>
              </a:solidFill>
            </a:endParaRPr>
          </a:p>
        </p:txBody>
      </p:sp>
      <p:sp>
        <p:nvSpPr>
          <p:cNvPr id="12" name="Oval 11">
            <a:extLst>
              <a:ext uri="{FF2B5EF4-FFF2-40B4-BE49-F238E27FC236}">
                <a16:creationId xmlns:a16="http://schemas.microsoft.com/office/drawing/2014/main" id="{D7FC46CD-3060-493A-8BD0-824599BA64BD}"/>
              </a:ext>
            </a:extLst>
          </p:cNvPr>
          <p:cNvSpPr/>
          <p:nvPr userDrawn="1"/>
        </p:nvSpPr>
        <p:spPr>
          <a:xfrm>
            <a:off x="9782219" y="3393242"/>
            <a:ext cx="769399" cy="769399"/>
          </a:xfrm>
          <a:prstGeom prst="ellipse">
            <a:avLst/>
          </a:prstGeom>
          <a:solidFill>
            <a:srgbClr val="E1E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2"/>
              </a:solidFill>
            </a:endParaRPr>
          </a:p>
        </p:txBody>
      </p:sp>
      <p:sp>
        <p:nvSpPr>
          <p:cNvPr id="13" name="Oval 12">
            <a:extLst>
              <a:ext uri="{FF2B5EF4-FFF2-40B4-BE49-F238E27FC236}">
                <a16:creationId xmlns:a16="http://schemas.microsoft.com/office/drawing/2014/main" id="{97BBBD1C-4C4C-484F-B9E3-BD59F67DE92E}"/>
              </a:ext>
            </a:extLst>
          </p:cNvPr>
          <p:cNvSpPr/>
          <p:nvPr userDrawn="1"/>
        </p:nvSpPr>
        <p:spPr>
          <a:xfrm>
            <a:off x="1511855" y="5001086"/>
            <a:ext cx="769399" cy="769399"/>
          </a:xfrm>
          <a:prstGeom prst="ellipse">
            <a:avLst/>
          </a:prstGeom>
          <a:solidFill>
            <a:srgbClr val="FFEF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2"/>
              </a:solidFill>
            </a:endParaRPr>
          </a:p>
        </p:txBody>
      </p:sp>
      <p:sp>
        <p:nvSpPr>
          <p:cNvPr id="14" name="Oval 13">
            <a:extLst>
              <a:ext uri="{FF2B5EF4-FFF2-40B4-BE49-F238E27FC236}">
                <a16:creationId xmlns:a16="http://schemas.microsoft.com/office/drawing/2014/main" id="{AF640464-B8BB-44FB-B3C6-6AB696212550}"/>
              </a:ext>
            </a:extLst>
          </p:cNvPr>
          <p:cNvSpPr/>
          <p:nvPr userDrawn="1"/>
        </p:nvSpPr>
        <p:spPr>
          <a:xfrm>
            <a:off x="3578366" y="4987277"/>
            <a:ext cx="769399" cy="769399"/>
          </a:xfrm>
          <a:prstGeom prst="ellipse">
            <a:avLst/>
          </a:prstGeom>
          <a:solidFill>
            <a:srgbClr val="FFD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2"/>
              </a:solidFill>
            </a:endParaRPr>
          </a:p>
        </p:txBody>
      </p:sp>
      <p:sp>
        <p:nvSpPr>
          <p:cNvPr id="15" name="Oval 14">
            <a:extLst>
              <a:ext uri="{FF2B5EF4-FFF2-40B4-BE49-F238E27FC236}">
                <a16:creationId xmlns:a16="http://schemas.microsoft.com/office/drawing/2014/main" id="{66C62954-45DC-4AA8-B330-B9FD2B322548}"/>
              </a:ext>
            </a:extLst>
          </p:cNvPr>
          <p:cNvSpPr/>
          <p:nvPr userDrawn="1"/>
        </p:nvSpPr>
        <p:spPr>
          <a:xfrm>
            <a:off x="1511855" y="1775535"/>
            <a:ext cx="769399" cy="769399"/>
          </a:xfrm>
          <a:prstGeom prst="ellipse">
            <a:avLst/>
          </a:prstGeom>
          <a:solidFill>
            <a:srgbClr val="FFB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a:extLst>
              <a:ext uri="{FF2B5EF4-FFF2-40B4-BE49-F238E27FC236}">
                <a16:creationId xmlns:a16="http://schemas.microsoft.com/office/drawing/2014/main" id="{0972A1AC-2AC0-417A-B461-CEA4E3094197}"/>
              </a:ext>
            </a:extLst>
          </p:cNvPr>
          <p:cNvSpPr/>
          <p:nvPr userDrawn="1"/>
        </p:nvSpPr>
        <p:spPr>
          <a:xfrm>
            <a:off x="3578366" y="1775535"/>
            <a:ext cx="769399" cy="769399"/>
          </a:xfrm>
          <a:prstGeom prst="ellipse">
            <a:avLst/>
          </a:prstGeom>
          <a:solidFill>
            <a:srgbClr val="F79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Oval 16">
            <a:extLst>
              <a:ext uri="{FF2B5EF4-FFF2-40B4-BE49-F238E27FC236}">
                <a16:creationId xmlns:a16="http://schemas.microsoft.com/office/drawing/2014/main" id="{23C9774F-29E5-44B5-B15B-453BC61291A2}"/>
              </a:ext>
            </a:extLst>
          </p:cNvPr>
          <p:cNvSpPr/>
          <p:nvPr userDrawn="1"/>
        </p:nvSpPr>
        <p:spPr>
          <a:xfrm>
            <a:off x="5622534" y="4987277"/>
            <a:ext cx="769399" cy="769399"/>
          </a:xfrm>
          <a:prstGeom prst="ellipse">
            <a:avLst/>
          </a:prstGeom>
          <a:solidFill>
            <a:srgbClr val="FF8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2"/>
              </a:solidFill>
            </a:endParaRPr>
          </a:p>
        </p:txBody>
      </p:sp>
      <p:sp>
        <p:nvSpPr>
          <p:cNvPr id="18" name="Oval 17">
            <a:extLst>
              <a:ext uri="{FF2B5EF4-FFF2-40B4-BE49-F238E27FC236}">
                <a16:creationId xmlns:a16="http://schemas.microsoft.com/office/drawing/2014/main" id="{E29237F5-38B3-4859-92FA-C045D125DFC3}"/>
              </a:ext>
            </a:extLst>
          </p:cNvPr>
          <p:cNvSpPr/>
          <p:nvPr userDrawn="1"/>
        </p:nvSpPr>
        <p:spPr>
          <a:xfrm>
            <a:off x="7669005" y="4987277"/>
            <a:ext cx="769399" cy="769399"/>
          </a:xfrm>
          <a:prstGeom prst="ellipse">
            <a:avLst/>
          </a:prstGeom>
          <a:solidFill>
            <a:srgbClr val="FFA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2"/>
              </a:solidFill>
            </a:endParaRPr>
          </a:p>
        </p:txBody>
      </p:sp>
      <p:sp>
        <p:nvSpPr>
          <p:cNvPr id="19" name="Oval 18">
            <a:extLst>
              <a:ext uri="{FF2B5EF4-FFF2-40B4-BE49-F238E27FC236}">
                <a16:creationId xmlns:a16="http://schemas.microsoft.com/office/drawing/2014/main" id="{E7CE132A-2C72-4007-9A64-6607A5467667}"/>
              </a:ext>
            </a:extLst>
          </p:cNvPr>
          <p:cNvSpPr/>
          <p:nvPr userDrawn="1"/>
        </p:nvSpPr>
        <p:spPr>
          <a:xfrm>
            <a:off x="9782219" y="4987277"/>
            <a:ext cx="769399" cy="769399"/>
          </a:xfrm>
          <a:prstGeom prst="ellipse">
            <a:avLst/>
          </a:prstGeom>
          <a:solidFill>
            <a:srgbClr val="FF8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2"/>
              </a:solidFill>
            </a:endParaRPr>
          </a:p>
        </p:txBody>
      </p:sp>
      <p:sp>
        <p:nvSpPr>
          <p:cNvPr id="4" name="TextBox 3">
            <a:extLst>
              <a:ext uri="{FF2B5EF4-FFF2-40B4-BE49-F238E27FC236}">
                <a16:creationId xmlns:a16="http://schemas.microsoft.com/office/drawing/2014/main" id="{64F4943E-D6CF-44B5-ADD9-5B343473EA38}"/>
              </a:ext>
            </a:extLst>
          </p:cNvPr>
          <p:cNvSpPr txBox="1"/>
          <p:nvPr userDrawn="1"/>
        </p:nvSpPr>
        <p:spPr>
          <a:xfrm>
            <a:off x="9475062" y="2580444"/>
            <a:ext cx="1383712" cy="461665"/>
          </a:xfrm>
          <a:prstGeom prst="rect">
            <a:avLst/>
          </a:prstGeom>
          <a:noFill/>
        </p:spPr>
        <p:txBody>
          <a:bodyPr wrap="none" rtlCol="0">
            <a:spAutoFit/>
          </a:bodyPr>
          <a:lstStyle/>
          <a:p>
            <a:pPr algn="ctr"/>
            <a:r>
              <a:rPr lang="en-US" sz="2400" dirty="0">
                <a:solidFill>
                  <a:schemeClr val="tx2"/>
                </a:solidFill>
              </a:rPr>
              <a:t>0/92/144</a:t>
            </a:r>
          </a:p>
        </p:txBody>
      </p:sp>
      <p:sp>
        <p:nvSpPr>
          <p:cNvPr id="20" name="TextBox 19">
            <a:extLst>
              <a:ext uri="{FF2B5EF4-FFF2-40B4-BE49-F238E27FC236}">
                <a16:creationId xmlns:a16="http://schemas.microsoft.com/office/drawing/2014/main" id="{3BEF21B1-FD09-4158-92A6-DF06883AF1A1}"/>
              </a:ext>
            </a:extLst>
          </p:cNvPr>
          <p:cNvSpPr txBox="1"/>
          <p:nvPr userDrawn="1"/>
        </p:nvSpPr>
        <p:spPr>
          <a:xfrm>
            <a:off x="7276087" y="2580444"/>
            <a:ext cx="1555234" cy="461665"/>
          </a:xfrm>
          <a:prstGeom prst="rect">
            <a:avLst/>
          </a:prstGeom>
          <a:noFill/>
        </p:spPr>
        <p:txBody>
          <a:bodyPr wrap="none" rtlCol="0">
            <a:spAutoFit/>
          </a:bodyPr>
          <a:lstStyle/>
          <a:p>
            <a:pPr algn="ctr"/>
            <a:r>
              <a:rPr lang="en-US" sz="2400" dirty="0">
                <a:solidFill>
                  <a:schemeClr val="tx2"/>
                </a:solidFill>
              </a:rPr>
              <a:t>0/191/223</a:t>
            </a:r>
          </a:p>
        </p:txBody>
      </p:sp>
      <p:sp>
        <p:nvSpPr>
          <p:cNvPr id="21" name="TextBox 20">
            <a:extLst>
              <a:ext uri="{FF2B5EF4-FFF2-40B4-BE49-F238E27FC236}">
                <a16:creationId xmlns:a16="http://schemas.microsoft.com/office/drawing/2014/main" id="{FBC47124-AA82-4858-9405-3BADCA32860E}"/>
              </a:ext>
            </a:extLst>
          </p:cNvPr>
          <p:cNvSpPr txBox="1"/>
          <p:nvPr userDrawn="1"/>
        </p:nvSpPr>
        <p:spPr>
          <a:xfrm>
            <a:off x="1033181" y="4162641"/>
            <a:ext cx="1726755" cy="461665"/>
          </a:xfrm>
          <a:prstGeom prst="rect">
            <a:avLst/>
          </a:prstGeom>
          <a:noFill/>
        </p:spPr>
        <p:txBody>
          <a:bodyPr wrap="none" rtlCol="0">
            <a:spAutoFit/>
          </a:bodyPr>
          <a:lstStyle/>
          <a:p>
            <a:pPr algn="ctr"/>
            <a:r>
              <a:rPr lang="en-US" sz="2400" dirty="0">
                <a:solidFill>
                  <a:schemeClr val="tx2"/>
                </a:solidFill>
              </a:rPr>
              <a:t>96/203/234</a:t>
            </a:r>
          </a:p>
        </p:txBody>
      </p:sp>
      <p:sp>
        <p:nvSpPr>
          <p:cNvPr id="22" name="TextBox 21">
            <a:extLst>
              <a:ext uri="{FF2B5EF4-FFF2-40B4-BE49-F238E27FC236}">
                <a16:creationId xmlns:a16="http://schemas.microsoft.com/office/drawing/2014/main" id="{078A81C8-148B-4E8E-A238-6D0BB9AAB798}"/>
              </a:ext>
            </a:extLst>
          </p:cNvPr>
          <p:cNvSpPr txBox="1"/>
          <p:nvPr userDrawn="1"/>
        </p:nvSpPr>
        <p:spPr>
          <a:xfrm>
            <a:off x="3013929" y="4162641"/>
            <a:ext cx="1898276" cy="461665"/>
          </a:xfrm>
          <a:prstGeom prst="rect">
            <a:avLst/>
          </a:prstGeom>
          <a:noFill/>
        </p:spPr>
        <p:txBody>
          <a:bodyPr wrap="none" rtlCol="0">
            <a:spAutoFit/>
          </a:bodyPr>
          <a:lstStyle/>
          <a:p>
            <a:pPr algn="ctr"/>
            <a:r>
              <a:rPr lang="en-US" sz="2400" dirty="0">
                <a:solidFill>
                  <a:schemeClr val="tx2"/>
                </a:solidFill>
              </a:rPr>
              <a:t>124/204/191</a:t>
            </a:r>
          </a:p>
        </p:txBody>
      </p:sp>
      <p:sp>
        <p:nvSpPr>
          <p:cNvPr id="23" name="TextBox 22">
            <a:extLst>
              <a:ext uri="{FF2B5EF4-FFF2-40B4-BE49-F238E27FC236}">
                <a16:creationId xmlns:a16="http://schemas.microsoft.com/office/drawing/2014/main" id="{F734D2ED-4FD6-4D40-8B48-45560E6D773D}"/>
              </a:ext>
            </a:extLst>
          </p:cNvPr>
          <p:cNvSpPr txBox="1"/>
          <p:nvPr userDrawn="1"/>
        </p:nvSpPr>
        <p:spPr>
          <a:xfrm>
            <a:off x="5229616" y="2580444"/>
            <a:ext cx="1555234" cy="461665"/>
          </a:xfrm>
          <a:prstGeom prst="rect">
            <a:avLst/>
          </a:prstGeom>
          <a:noFill/>
        </p:spPr>
        <p:txBody>
          <a:bodyPr wrap="none" rtlCol="0">
            <a:spAutoFit/>
          </a:bodyPr>
          <a:lstStyle/>
          <a:p>
            <a:pPr algn="ctr"/>
            <a:r>
              <a:rPr lang="en-US" sz="2400" dirty="0">
                <a:solidFill>
                  <a:schemeClr val="tx2"/>
                </a:solidFill>
              </a:rPr>
              <a:t>0/156/192</a:t>
            </a:r>
          </a:p>
        </p:txBody>
      </p:sp>
      <p:sp>
        <p:nvSpPr>
          <p:cNvPr id="24" name="TextBox 23">
            <a:extLst>
              <a:ext uri="{FF2B5EF4-FFF2-40B4-BE49-F238E27FC236}">
                <a16:creationId xmlns:a16="http://schemas.microsoft.com/office/drawing/2014/main" id="{10F0A4BF-524F-444C-BF8A-18CE38AC38F7}"/>
              </a:ext>
            </a:extLst>
          </p:cNvPr>
          <p:cNvSpPr txBox="1"/>
          <p:nvPr userDrawn="1"/>
        </p:nvSpPr>
        <p:spPr>
          <a:xfrm>
            <a:off x="5143855" y="4162641"/>
            <a:ext cx="1726755" cy="461665"/>
          </a:xfrm>
          <a:prstGeom prst="rect">
            <a:avLst/>
          </a:prstGeom>
          <a:noFill/>
        </p:spPr>
        <p:txBody>
          <a:bodyPr wrap="none" rtlCol="0">
            <a:spAutoFit/>
          </a:bodyPr>
          <a:lstStyle/>
          <a:p>
            <a:pPr algn="ctr"/>
            <a:r>
              <a:rPr lang="en-US" sz="2400" dirty="0">
                <a:solidFill>
                  <a:schemeClr val="tx2"/>
                </a:solidFill>
              </a:rPr>
              <a:t>176/186/37</a:t>
            </a:r>
          </a:p>
        </p:txBody>
      </p:sp>
      <p:sp>
        <p:nvSpPr>
          <p:cNvPr id="25" name="TextBox 24">
            <a:extLst>
              <a:ext uri="{FF2B5EF4-FFF2-40B4-BE49-F238E27FC236}">
                <a16:creationId xmlns:a16="http://schemas.microsoft.com/office/drawing/2014/main" id="{41288587-F466-4D3B-985A-86BB12E8AF36}"/>
              </a:ext>
            </a:extLst>
          </p:cNvPr>
          <p:cNvSpPr txBox="1"/>
          <p:nvPr userDrawn="1"/>
        </p:nvSpPr>
        <p:spPr>
          <a:xfrm>
            <a:off x="9217781" y="4176450"/>
            <a:ext cx="1898276" cy="461665"/>
          </a:xfrm>
          <a:prstGeom prst="rect">
            <a:avLst/>
          </a:prstGeom>
          <a:noFill/>
        </p:spPr>
        <p:txBody>
          <a:bodyPr wrap="none" rtlCol="0">
            <a:spAutoFit/>
          </a:bodyPr>
          <a:lstStyle/>
          <a:p>
            <a:pPr algn="ctr"/>
            <a:r>
              <a:rPr lang="en-US" sz="2400" dirty="0">
                <a:solidFill>
                  <a:schemeClr val="tx2"/>
                </a:solidFill>
              </a:rPr>
              <a:t>225/225/153</a:t>
            </a:r>
          </a:p>
        </p:txBody>
      </p:sp>
      <p:sp>
        <p:nvSpPr>
          <p:cNvPr id="26" name="TextBox 25">
            <a:extLst>
              <a:ext uri="{FF2B5EF4-FFF2-40B4-BE49-F238E27FC236}">
                <a16:creationId xmlns:a16="http://schemas.microsoft.com/office/drawing/2014/main" id="{8F32C431-097A-4003-8B66-69EA05E42A10}"/>
              </a:ext>
            </a:extLst>
          </p:cNvPr>
          <p:cNvSpPr txBox="1"/>
          <p:nvPr userDrawn="1"/>
        </p:nvSpPr>
        <p:spPr>
          <a:xfrm>
            <a:off x="947417" y="5784294"/>
            <a:ext cx="1898276" cy="461665"/>
          </a:xfrm>
          <a:prstGeom prst="rect">
            <a:avLst/>
          </a:prstGeom>
          <a:noFill/>
        </p:spPr>
        <p:txBody>
          <a:bodyPr wrap="none" rtlCol="0">
            <a:spAutoFit/>
          </a:bodyPr>
          <a:lstStyle/>
          <a:p>
            <a:pPr algn="ctr"/>
            <a:r>
              <a:rPr lang="en-US" sz="2400" dirty="0">
                <a:solidFill>
                  <a:schemeClr val="tx2"/>
                </a:solidFill>
              </a:rPr>
              <a:t>255/239/198</a:t>
            </a:r>
          </a:p>
        </p:txBody>
      </p:sp>
      <p:sp>
        <p:nvSpPr>
          <p:cNvPr id="27" name="TextBox 26">
            <a:extLst>
              <a:ext uri="{FF2B5EF4-FFF2-40B4-BE49-F238E27FC236}">
                <a16:creationId xmlns:a16="http://schemas.microsoft.com/office/drawing/2014/main" id="{C669C9A2-FE52-4096-9633-E04EB9520F03}"/>
              </a:ext>
            </a:extLst>
          </p:cNvPr>
          <p:cNvSpPr txBox="1"/>
          <p:nvPr userDrawn="1"/>
        </p:nvSpPr>
        <p:spPr>
          <a:xfrm>
            <a:off x="3013927" y="5770485"/>
            <a:ext cx="1898276" cy="461665"/>
          </a:xfrm>
          <a:prstGeom prst="rect">
            <a:avLst/>
          </a:prstGeom>
          <a:noFill/>
        </p:spPr>
        <p:txBody>
          <a:bodyPr wrap="none" rtlCol="0">
            <a:spAutoFit/>
          </a:bodyPr>
          <a:lstStyle/>
          <a:p>
            <a:pPr algn="ctr"/>
            <a:r>
              <a:rPr lang="en-US" sz="2400" dirty="0">
                <a:solidFill>
                  <a:schemeClr val="tx2"/>
                </a:solidFill>
              </a:rPr>
              <a:t>255/222/148</a:t>
            </a:r>
          </a:p>
        </p:txBody>
      </p:sp>
      <p:sp>
        <p:nvSpPr>
          <p:cNvPr id="28" name="TextBox 27">
            <a:extLst>
              <a:ext uri="{FF2B5EF4-FFF2-40B4-BE49-F238E27FC236}">
                <a16:creationId xmlns:a16="http://schemas.microsoft.com/office/drawing/2014/main" id="{2FA19ED4-7DA1-4B5F-AD50-98690CDEC2FF}"/>
              </a:ext>
            </a:extLst>
          </p:cNvPr>
          <p:cNvSpPr txBox="1"/>
          <p:nvPr userDrawn="1"/>
        </p:nvSpPr>
        <p:spPr>
          <a:xfrm>
            <a:off x="7190326" y="4176450"/>
            <a:ext cx="1726755" cy="461665"/>
          </a:xfrm>
          <a:prstGeom prst="rect">
            <a:avLst/>
          </a:prstGeom>
          <a:noFill/>
        </p:spPr>
        <p:txBody>
          <a:bodyPr wrap="none" rtlCol="0">
            <a:spAutoFit/>
          </a:bodyPr>
          <a:lstStyle/>
          <a:p>
            <a:pPr algn="ctr"/>
            <a:r>
              <a:rPr lang="en-US" sz="2400" dirty="0">
                <a:solidFill>
                  <a:schemeClr val="tx2"/>
                </a:solidFill>
              </a:rPr>
              <a:t>137/138/23</a:t>
            </a:r>
          </a:p>
        </p:txBody>
      </p:sp>
      <p:sp>
        <p:nvSpPr>
          <p:cNvPr id="29" name="TextBox 28">
            <a:extLst>
              <a:ext uri="{FF2B5EF4-FFF2-40B4-BE49-F238E27FC236}">
                <a16:creationId xmlns:a16="http://schemas.microsoft.com/office/drawing/2014/main" id="{6063E95D-5D01-4B38-B92B-0B193FF0D96E}"/>
              </a:ext>
            </a:extLst>
          </p:cNvPr>
          <p:cNvSpPr txBox="1"/>
          <p:nvPr userDrawn="1"/>
        </p:nvSpPr>
        <p:spPr>
          <a:xfrm>
            <a:off x="947417" y="2568606"/>
            <a:ext cx="1898276" cy="461665"/>
          </a:xfrm>
          <a:prstGeom prst="rect">
            <a:avLst/>
          </a:prstGeom>
          <a:noFill/>
        </p:spPr>
        <p:txBody>
          <a:bodyPr wrap="none" rtlCol="0">
            <a:spAutoFit/>
          </a:bodyPr>
          <a:lstStyle/>
          <a:p>
            <a:pPr algn="ctr"/>
            <a:r>
              <a:rPr lang="en-US" sz="2400" dirty="0">
                <a:solidFill>
                  <a:schemeClr val="tx2"/>
                </a:solidFill>
              </a:rPr>
              <a:t>255/182/100</a:t>
            </a:r>
          </a:p>
        </p:txBody>
      </p:sp>
      <p:sp>
        <p:nvSpPr>
          <p:cNvPr id="30" name="TextBox 29">
            <a:extLst>
              <a:ext uri="{FF2B5EF4-FFF2-40B4-BE49-F238E27FC236}">
                <a16:creationId xmlns:a16="http://schemas.microsoft.com/office/drawing/2014/main" id="{222D3CE3-FA40-4C65-A454-FD6947986E9D}"/>
              </a:ext>
            </a:extLst>
          </p:cNvPr>
          <p:cNvSpPr txBox="1"/>
          <p:nvPr userDrawn="1"/>
        </p:nvSpPr>
        <p:spPr>
          <a:xfrm>
            <a:off x="5069507" y="5780348"/>
            <a:ext cx="1875449" cy="461665"/>
          </a:xfrm>
          <a:prstGeom prst="rect">
            <a:avLst/>
          </a:prstGeom>
          <a:noFill/>
        </p:spPr>
        <p:txBody>
          <a:bodyPr wrap="none" rtlCol="0">
            <a:spAutoFit/>
          </a:bodyPr>
          <a:lstStyle/>
          <a:p>
            <a:pPr algn="ctr"/>
            <a:r>
              <a:rPr lang="en-US" sz="2400" dirty="0">
                <a:solidFill>
                  <a:schemeClr val="tx2"/>
                </a:solidFill>
              </a:rPr>
              <a:t>255/137/115</a:t>
            </a:r>
          </a:p>
        </p:txBody>
      </p:sp>
      <p:sp>
        <p:nvSpPr>
          <p:cNvPr id="31" name="TextBox 30">
            <a:extLst>
              <a:ext uri="{FF2B5EF4-FFF2-40B4-BE49-F238E27FC236}">
                <a16:creationId xmlns:a16="http://schemas.microsoft.com/office/drawing/2014/main" id="{14C01605-6A96-4693-952C-047DA95F5F69}"/>
              </a:ext>
            </a:extLst>
          </p:cNvPr>
          <p:cNvSpPr txBox="1"/>
          <p:nvPr userDrawn="1"/>
        </p:nvSpPr>
        <p:spPr>
          <a:xfrm>
            <a:off x="7104566" y="5780348"/>
            <a:ext cx="1898276" cy="461665"/>
          </a:xfrm>
          <a:prstGeom prst="rect">
            <a:avLst/>
          </a:prstGeom>
          <a:noFill/>
        </p:spPr>
        <p:txBody>
          <a:bodyPr wrap="none" rtlCol="0">
            <a:spAutoFit/>
          </a:bodyPr>
          <a:lstStyle/>
          <a:p>
            <a:pPr algn="ctr"/>
            <a:r>
              <a:rPr lang="en-US" sz="2400" dirty="0">
                <a:solidFill>
                  <a:schemeClr val="tx2"/>
                </a:solidFill>
              </a:rPr>
              <a:t>255/167/150</a:t>
            </a:r>
          </a:p>
        </p:txBody>
      </p:sp>
      <p:sp>
        <p:nvSpPr>
          <p:cNvPr id="32" name="TextBox 31">
            <a:extLst>
              <a:ext uri="{FF2B5EF4-FFF2-40B4-BE49-F238E27FC236}">
                <a16:creationId xmlns:a16="http://schemas.microsoft.com/office/drawing/2014/main" id="{71028CB2-D79A-4A38-9AF4-B8B717F7FC50}"/>
              </a:ext>
            </a:extLst>
          </p:cNvPr>
          <p:cNvSpPr txBox="1"/>
          <p:nvPr userDrawn="1"/>
        </p:nvSpPr>
        <p:spPr>
          <a:xfrm>
            <a:off x="9217781" y="5780348"/>
            <a:ext cx="1898276" cy="461665"/>
          </a:xfrm>
          <a:prstGeom prst="rect">
            <a:avLst/>
          </a:prstGeom>
          <a:noFill/>
        </p:spPr>
        <p:txBody>
          <a:bodyPr wrap="none" rtlCol="0">
            <a:spAutoFit/>
          </a:bodyPr>
          <a:lstStyle/>
          <a:p>
            <a:pPr algn="ctr"/>
            <a:r>
              <a:rPr lang="en-US" sz="2400" dirty="0">
                <a:solidFill>
                  <a:schemeClr val="tx2"/>
                </a:solidFill>
              </a:rPr>
              <a:t>255/133/136</a:t>
            </a:r>
          </a:p>
        </p:txBody>
      </p:sp>
      <p:sp>
        <p:nvSpPr>
          <p:cNvPr id="33" name="TextBox 32">
            <a:extLst>
              <a:ext uri="{FF2B5EF4-FFF2-40B4-BE49-F238E27FC236}">
                <a16:creationId xmlns:a16="http://schemas.microsoft.com/office/drawing/2014/main" id="{BA41F03E-E67D-4DD2-ABD2-83DB646F1A5F}"/>
              </a:ext>
            </a:extLst>
          </p:cNvPr>
          <p:cNvSpPr txBox="1"/>
          <p:nvPr userDrawn="1"/>
        </p:nvSpPr>
        <p:spPr>
          <a:xfrm>
            <a:off x="3099687" y="2568606"/>
            <a:ext cx="1726755" cy="461665"/>
          </a:xfrm>
          <a:prstGeom prst="rect">
            <a:avLst/>
          </a:prstGeom>
          <a:noFill/>
        </p:spPr>
        <p:txBody>
          <a:bodyPr wrap="none" rtlCol="0">
            <a:spAutoFit/>
          </a:bodyPr>
          <a:lstStyle/>
          <a:p>
            <a:pPr algn="ctr"/>
            <a:r>
              <a:rPr lang="en-US" sz="2400" dirty="0">
                <a:solidFill>
                  <a:schemeClr val="tx2"/>
                </a:solidFill>
              </a:rPr>
              <a:t>247/144/30</a:t>
            </a:r>
          </a:p>
        </p:txBody>
      </p:sp>
    </p:spTree>
    <p:extLst>
      <p:ext uri="{BB962C8B-B14F-4D97-AF65-F5344CB8AC3E}">
        <p14:creationId xmlns:p14="http://schemas.microsoft.com/office/powerpoint/2010/main" val="28870953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2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320135439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 preserve="1">
  <p:cSld name="Title Slid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5250" y="487682"/>
            <a:ext cx="8110020" cy="1405665"/>
          </a:xfrm>
        </p:spPr>
        <p:txBody>
          <a:bodyPr tIns="0" bIns="0" anchor="b">
            <a:normAutofit/>
          </a:bodyPr>
          <a:lstStyle>
            <a:lvl1pPr algn="l">
              <a:lnSpc>
                <a:spcPct val="80000"/>
              </a:lnSpc>
              <a:defRPr sz="4267" b="1" baseline="0">
                <a:solidFill>
                  <a:schemeClr val="bg1"/>
                </a:solidFill>
              </a:defRPr>
            </a:lvl1pPr>
          </a:lstStyle>
          <a:p>
            <a:r>
              <a:rPr lang="en-US" dirty="0"/>
              <a:t>TITLE</a:t>
            </a:r>
          </a:p>
        </p:txBody>
      </p:sp>
      <p:sp>
        <p:nvSpPr>
          <p:cNvPr id="3" name="Subtitle 2"/>
          <p:cNvSpPr>
            <a:spLocks noGrp="1"/>
          </p:cNvSpPr>
          <p:nvPr>
            <p:ph type="subTitle" idx="1" hasCustomPrompt="1"/>
          </p:nvPr>
        </p:nvSpPr>
        <p:spPr>
          <a:xfrm>
            <a:off x="465250" y="1946275"/>
            <a:ext cx="8145351" cy="1655763"/>
          </a:xfrm>
        </p:spPr>
        <p:txBody>
          <a:bodyPr tIns="0" bIns="0">
            <a:normAutofit/>
          </a:bodyPr>
          <a:lstStyle>
            <a:lvl1pPr marL="0" indent="0" algn="l">
              <a:buNone/>
              <a:defRPr sz="3733" baseline="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Subhead</a:t>
            </a:r>
          </a:p>
        </p:txBody>
      </p:sp>
      <p:pic>
        <p:nvPicPr>
          <p:cNvPr id="6" name="Picture 5">
            <a:extLst>
              <a:ext uri="{FF2B5EF4-FFF2-40B4-BE49-F238E27FC236}">
                <a16:creationId xmlns:a16="http://schemas.microsoft.com/office/drawing/2014/main" id="{BE6CEBEB-4ED2-42DA-89BC-D4BCA138DF03}"/>
              </a:ext>
            </a:extLst>
          </p:cNvPr>
          <p:cNvPicPr preferRelativeResize="0">
            <a:picLocks/>
          </p:cNvPicPr>
          <p:nvPr userDrawn="1"/>
        </p:nvPicPr>
        <p:blipFill>
          <a:blip r:embed="rId3" cstate="screen">
            <a:extLst>
              <a:ext uri="{28A0092B-C50C-407E-A947-70E740481C1C}">
                <a14:useLocalDpi xmlns:a14="http://schemas.microsoft.com/office/drawing/2010/main"/>
              </a:ext>
            </a:extLst>
          </a:blip>
          <a:stretch>
            <a:fillRect/>
          </a:stretch>
        </p:blipFill>
        <p:spPr>
          <a:xfrm rot="5400000" flipV="1">
            <a:off x="9284208" y="3368040"/>
            <a:ext cx="5693664" cy="121920"/>
          </a:xfrm>
          <a:prstGeom prst="rect">
            <a:avLst/>
          </a:prstGeom>
        </p:spPr>
      </p:pic>
      <p:pic>
        <p:nvPicPr>
          <p:cNvPr id="7" name="Picture 6">
            <a:extLst>
              <a:ext uri="{FF2B5EF4-FFF2-40B4-BE49-F238E27FC236}">
                <a16:creationId xmlns:a16="http://schemas.microsoft.com/office/drawing/2014/main" id="{92C401A4-7508-4745-9E3E-6A16C044A68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85706" y="5058512"/>
            <a:ext cx="1513599" cy="1217320"/>
          </a:xfrm>
          <a:prstGeom prst="rect">
            <a:avLst/>
          </a:prstGeom>
          <a:effectLst/>
        </p:spPr>
      </p:pic>
    </p:spTree>
    <p:extLst>
      <p:ext uri="{BB962C8B-B14F-4D97-AF65-F5344CB8AC3E}">
        <p14:creationId xmlns:p14="http://schemas.microsoft.com/office/powerpoint/2010/main" val="3114394169"/>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Title Slide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2EF69B-E4D1-4166-B08E-6B694631EEFA}"/>
              </a:ext>
            </a:extLst>
          </p:cNvPr>
          <p:cNvPicPr preferRelativeResize="0">
            <a:picLocks/>
          </p:cNvPicPr>
          <p:nvPr userDrawn="1"/>
        </p:nvPicPr>
        <p:blipFill>
          <a:blip r:embed="rId3" cstate="screen">
            <a:extLst>
              <a:ext uri="{28A0092B-C50C-407E-A947-70E740481C1C}">
                <a14:useLocalDpi xmlns:a14="http://schemas.microsoft.com/office/drawing/2010/main"/>
              </a:ext>
            </a:extLst>
          </a:blip>
          <a:stretch>
            <a:fillRect/>
          </a:stretch>
        </p:blipFill>
        <p:spPr>
          <a:xfrm rot="5400000" flipV="1">
            <a:off x="9284208" y="3368040"/>
            <a:ext cx="5693664" cy="121920"/>
          </a:xfrm>
          <a:prstGeom prst="rect">
            <a:avLst/>
          </a:prstGeom>
        </p:spPr>
      </p:pic>
      <p:sp>
        <p:nvSpPr>
          <p:cNvPr id="7" name="Title 1"/>
          <p:cNvSpPr>
            <a:spLocks noGrp="1"/>
          </p:cNvSpPr>
          <p:nvPr>
            <p:ph type="ctrTitle" hasCustomPrompt="1"/>
          </p:nvPr>
        </p:nvSpPr>
        <p:spPr>
          <a:xfrm>
            <a:off x="1304149" y="487682"/>
            <a:ext cx="8110020" cy="1405665"/>
          </a:xfrm>
        </p:spPr>
        <p:txBody>
          <a:bodyPr tIns="0" bIns="0" anchor="b">
            <a:normAutofit/>
          </a:bodyPr>
          <a:lstStyle>
            <a:lvl1pPr algn="l">
              <a:lnSpc>
                <a:spcPct val="80000"/>
              </a:lnSpc>
              <a:defRPr sz="4267" b="1">
                <a:solidFill>
                  <a:schemeClr val="bg1"/>
                </a:solidFill>
              </a:defRPr>
            </a:lvl1pPr>
          </a:lstStyle>
          <a:p>
            <a:r>
              <a:rPr lang="en-US" dirty="0"/>
              <a:t>TITLE</a:t>
            </a:r>
          </a:p>
        </p:txBody>
      </p:sp>
      <p:sp>
        <p:nvSpPr>
          <p:cNvPr id="8" name="Subtitle 2"/>
          <p:cNvSpPr>
            <a:spLocks noGrp="1"/>
          </p:cNvSpPr>
          <p:nvPr>
            <p:ph type="subTitle" idx="1" hasCustomPrompt="1"/>
          </p:nvPr>
        </p:nvSpPr>
        <p:spPr>
          <a:xfrm>
            <a:off x="1304149" y="1946275"/>
            <a:ext cx="8145351" cy="1655763"/>
          </a:xfrm>
        </p:spPr>
        <p:txBody>
          <a:bodyPr tIns="0" bIns="0">
            <a:normAutofit/>
          </a:bodyPr>
          <a:lstStyle>
            <a:lvl1pPr marL="0" indent="0" algn="l">
              <a:buNone/>
              <a:defRPr sz="3733">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Subhead</a:t>
            </a:r>
          </a:p>
        </p:txBody>
      </p:sp>
      <p:pic>
        <p:nvPicPr>
          <p:cNvPr id="11" name="Picture 10">
            <a:extLst>
              <a:ext uri="{FF2B5EF4-FFF2-40B4-BE49-F238E27FC236}">
                <a16:creationId xmlns:a16="http://schemas.microsoft.com/office/drawing/2014/main" id="{92C401A4-7508-4745-9E3E-6A16C044A68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84029" y="586596"/>
            <a:ext cx="1513599" cy="1217320"/>
          </a:xfrm>
          <a:prstGeom prst="rect">
            <a:avLst/>
          </a:prstGeom>
          <a:effectLst/>
        </p:spPr>
      </p:pic>
    </p:spTree>
    <p:extLst>
      <p:ext uri="{BB962C8B-B14F-4D97-AF65-F5344CB8AC3E}">
        <p14:creationId xmlns:p14="http://schemas.microsoft.com/office/powerpoint/2010/main" val="94736032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Title Slide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B02A92B-E5CF-4267-9C1B-0968812FAEA5}"/>
              </a:ext>
            </a:extLst>
          </p:cNvPr>
          <p:cNvSpPr>
            <a:spLocks noGrp="1"/>
          </p:cNvSpPr>
          <p:nvPr>
            <p:ph type="ctrTitle" hasCustomPrompt="1"/>
          </p:nvPr>
        </p:nvSpPr>
        <p:spPr>
          <a:xfrm>
            <a:off x="725546" y="487682"/>
            <a:ext cx="8110020" cy="1405665"/>
          </a:xfrm>
        </p:spPr>
        <p:txBody>
          <a:bodyPr tIns="0" bIns="0" anchor="b">
            <a:normAutofit/>
          </a:bodyPr>
          <a:lstStyle>
            <a:lvl1pPr algn="l">
              <a:lnSpc>
                <a:spcPct val="80000"/>
              </a:lnSpc>
              <a:defRPr sz="4267" b="1">
                <a:solidFill>
                  <a:srgbClr val="17295C"/>
                </a:solidFill>
              </a:defRPr>
            </a:lvl1pPr>
          </a:lstStyle>
          <a:p>
            <a:r>
              <a:rPr lang="en-US" dirty="0"/>
              <a:t>TITLE</a:t>
            </a:r>
          </a:p>
        </p:txBody>
      </p:sp>
      <p:sp>
        <p:nvSpPr>
          <p:cNvPr id="11" name="Subtitle 2">
            <a:extLst>
              <a:ext uri="{FF2B5EF4-FFF2-40B4-BE49-F238E27FC236}">
                <a16:creationId xmlns:a16="http://schemas.microsoft.com/office/drawing/2014/main" id="{CE1EFE15-E69F-40E1-B5E8-E088449D0F1C}"/>
              </a:ext>
            </a:extLst>
          </p:cNvPr>
          <p:cNvSpPr>
            <a:spLocks noGrp="1"/>
          </p:cNvSpPr>
          <p:nvPr>
            <p:ph type="subTitle" idx="1" hasCustomPrompt="1"/>
          </p:nvPr>
        </p:nvSpPr>
        <p:spPr>
          <a:xfrm>
            <a:off x="725546" y="1946275"/>
            <a:ext cx="8145351" cy="1655763"/>
          </a:xfrm>
        </p:spPr>
        <p:txBody>
          <a:bodyPr tIns="0" bIns="0">
            <a:normAutofit/>
          </a:bodyPr>
          <a:lstStyle>
            <a:lvl1pPr marL="0" indent="0" algn="l">
              <a:buNone/>
              <a:defRPr sz="3733">
                <a:solidFill>
                  <a:srgbClr val="17295C"/>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Subhead</a:t>
            </a:r>
          </a:p>
        </p:txBody>
      </p:sp>
      <p:pic>
        <p:nvPicPr>
          <p:cNvPr id="6" name="Picture 5">
            <a:extLst>
              <a:ext uri="{FF2B5EF4-FFF2-40B4-BE49-F238E27FC236}">
                <a16:creationId xmlns:a16="http://schemas.microsoft.com/office/drawing/2014/main" id="{F4E31A82-25AF-437C-B938-C89B0A9F061F}"/>
              </a:ext>
            </a:extLst>
          </p:cNvPr>
          <p:cNvPicPr preferRelativeResize="0">
            <a:picLocks/>
          </p:cNvPicPr>
          <p:nvPr userDrawn="1"/>
        </p:nvPicPr>
        <p:blipFill>
          <a:blip r:embed="rId3" cstate="screen">
            <a:extLst>
              <a:ext uri="{28A0092B-C50C-407E-A947-70E740481C1C}">
                <a14:useLocalDpi xmlns:a14="http://schemas.microsoft.com/office/drawing/2010/main"/>
              </a:ext>
            </a:extLst>
          </a:blip>
          <a:stretch>
            <a:fillRect/>
          </a:stretch>
        </p:blipFill>
        <p:spPr>
          <a:xfrm rot="5400000" flipV="1">
            <a:off x="9284208" y="3368040"/>
            <a:ext cx="5693664" cy="121920"/>
          </a:xfrm>
          <a:prstGeom prst="rect">
            <a:avLst/>
          </a:prstGeom>
        </p:spPr>
      </p:pic>
      <p:pic>
        <p:nvPicPr>
          <p:cNvPr id="12" name="Picture 11">
            <a:extLst>
              <a:ext uri="{FF2B5EF4-FFF2-40B4-BE49-F238E27FC236}">
                <a16:creationId xmlns:a16="http://schemas.microsoft.com/office/drawing/2014/main" id="{92C401A4-7508-4745-9E3E-6A16C044A68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84029" y="586596"/>
            <a:ext cx="1513599" cy="1217320"/>
          </a:xfrm>
          <a:prstGeom prst="rect">
            <a:avLst/>
          </a:prstGeom>
          <a:effectLst/>
        </p:spPr>
      </p:pic>
    </p:spTree>
    <p:extLst>
      <p:ext uri="{BB962C8B-B14F-4D97-AF65-F5344CB8AC3E}">
        <p14:creationId xmlns:p14="http://schemas.microsoft.com/office/powerpoint/2010/main" val="225330945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Title Slide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8503EF-6A0C-4C2B-8C83-05D250160960}"/>
              </a:ext>
            </a:extLst>
          </p:cNvPr>
          <p:cNvPicPr preferRelativeResize="0">
            <a:picLocks/>
          </p:cNvPicPr>
          <p:nvPr userDrawn="1"/>
        </p:nvPicPr>
        <p:blipFill>
          <a:blip r:embed="rId3" cstate="screen">
            <a:extLst>
              <a:ext uri="{28A0092B-C50C-407E-A947-70E740481C1C}">
                <a14:useLocalDpi xmlns:a14="http://schemas.microsoft.com/office/drawing/2010/main"/>
              </a:ext>
            </a:extLst>
          </a:blip>
          <a:stretch>
            <a:fillRect/>
          </a:stretch>
        </p:blipFill>
        <p:spPr>
          <a:xfrm rot="5400000" flipV="1">
            <a:off x="9284208" y="3368040"/>
            <a:ext cx="5693664" cy="121920"/>
          </a:xfrm>
          <a:prstGeom prst="rect">
            <a:avLst/>
          </a:prstGeom>
        </p:spPr>
      </p:pic>
      <p:sp>
        <p:nvSpPr>
          <p:cNvPr id="9" name="Title 1"/>
          <p:cNvSpPr>
            <a:spLocks noGrp="1"/>
          </p:cNvSpPr>
          <p:nvPr>
            <p:ph type="ctrTitle" hasCustomPrompt="1"/>
          </p:nvPr>
        </p:nvSpPr>
        <p:spPr>
          <a:xfrm>
            <a:off x="879106" y="487682"/>
            <a:ext cx="8110020" cy="1405665"/>
          </a:xfrm>
        </p:spPr>
        <p:txBody>
          <a:bodyPr tIns="0" bIns="0" anchor="b">
            <a:normAutofit/>
          </a:bodyPr>
          <a:lstStyle>
            <a:lvl1pPr algn="l">
              <a:lnSpc>
                <a:spcPct val="80000"/>
              </a:lnSpc>
              <a:defRPr sz="4267" b="1">
                <a:solidFill>
                  <a:schemeClr val="bg1"/>
                </a:solidFill>
              </a:defRPr>
            </a:lvl1pPr>
          </a:lstStyle>
          <a:p>
            <a:r>
              <a:rPr lang="en-US" dirty="0"/>
              <a:t>TITLE</a:t>
            </a:r>
          </a:p>
        </p:txBody>
      </p:sp>
      <p:sp>
        <p:nvSpPr>
          <p:cNvPr id="13" name="Subtitle 2"/>
          <p:cNvSpPr>
            <a:spLocks noGrp="1"/>
          </p:cNvSpPr>
          <p:nvPr>
            <p:ph type="subTitle" idx="1" hasCustomPrompt="1"/>
          </p:nvPr>
        </p:nvSpPr>
        <p:spPr>
          <a:xfrm>
            <a:off x="879106" y="1946275"/>
            <a:ext cx="8145351" cy="1655763"/>
          </a:xfrm>
        </p:spPr>
        <p:txBody>
          <a:bodyPr tIns="0" bIns="0">
            <a:normAutofit/>
          </a:bodyPr>
          <a:lstStyle>
            <a:lvl1pPr marL="0" indent="0" algn="l">
              <a:buNone/>
              <a:defRPr sz="3733">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Subhead</a:t>
            </a:r>
          </a:p>
        </p:txBody>
      </p:sp>
      <p:pic>
        <p:nvPicPr>
          <p:cNvPr id="14" name="Picture 13">
            <a:extLst>
              <a:ext uri="{FF2B5EF4-FFF2-40B4-BE49-F238E27FC236}">
                <a16:creationId xmlns:a16="http://schemas.microsoft.com/office/drawing/2014/main" id="{92C401A4-7508-4745-9E3E-6A16C044A68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84029" y="586596"/>
            <a:ext cx="1513599" cy="1217320"/>
          </a:xfrm>
          <a:prstGeom prst="rect">
            <a:avLst/>
          </a:prstGeom>
          <a:effectLst/>
        </p:spPr>
      </p:pic>
    </p:spTree>
    <p:extLst>
      <p:ext uri="{BB962C8B-B14F-4D97-AF65-F5344CB8AC3E}">
        <p14:creationId xmlns:p14="http://schemas.microsoft.com/office/powerpoint/2010/main" val="277097098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Title Slide 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E91D735-C8C2-419E-BED7-8290E6CBB110}"/>
              </a:ext>
            </a:extLst>
          </p:cNvPr>
          <p:cNvSpPr>
            <a:spLocks noGrp="1"/>
          </p:cNvSpPr>
          <p:nvPr>
            <p:ph type="ctrTitle" hasCustomPrompt="1"/>
          </p:nvPr>
        </p:nvSpPr>
        <p:spPr>
          <a:xfrm>
            <a:off x="640175" y="487682"/>
            <a:ext cx="10614176" cy="1111529"/>
          </a:xfrm>
        </p:spPr>
        <p:txBody>
          <a:bodyPr tIns="0" bIns="0" anchor="b">
            <a:normAutofit/>
          </a:bodyPr>
          <a:lstStyle>
            <a:lvl1pPr algn="l">
              <a:lnSpc>
                <a:spcPct val="80000"/>
              </a:lnSpc>
              <a:defRPr sz="4267" b="1">
                <a:solidFill>
                  <a:srgbClr val="17295C"/>
                </a:solidFill>
              </a:defRPr>
            </a:lvl1pPr>
          </a:lstStyle>
          <a:p>
            <a:r>
              <a:rPr lang="en-US" dirty="0"/>
              <a:t>TITLE</a:t>
            </a:r>
          </a:p>
        </p:txBody>
      </p:sp>
      <p:sp>
        <p:nvSpPr>
          <p:cNvPr id="9" name="Subtitle 2">
            <a:extLst>
              <a:ext uri="{FF2B5EF4-FFF2-40B4-BE49-F238E27FC236}">
                <a16:creationId xmlns:a16="http://schemas.microsoft.com/office/drawing/2014/main" id="{431AB3BD-CB32-4873-A144-854A33ACF96E}"/>
              </a:ext>
            </a:extLst>
          </p:cNvPr>
          <p:cNvSpPr>
            <a:spLocks noGrp="1"/>
          </p:cNvSpPr>
          <p:nvPr>
            <p:ph type="subTitle" idx="1" hasCustomPrompt="1"/>
          </p:nvPr>
        </p:nvSpPr>
        <p:spPr>
          <a:xfrm>
            <a:off x="629265" y="1599211"/>
            <a:ext cx="10660416" cy="1250867"/>
          </a:xfrm>
        </p:spPr>
        <p:txBody>
          <a:bodyPr tIns="0" bIns="0">
            <a:normAutofit/>
          </a:bodyPr>
          <a:lstStyle>
            <a:lvl1pPr marL="0" indent="0" algn="l">
              <a:buNone/>
              <a:defRPr sz="3733">
                <a:solidFill>
                  <a:srgbClr val="17295C"/>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Subhead</a:t>
            </a:r>
          </a:p>
        </p:txBody>
      </p:sp>
      <p:pic>
        <p:nvPicPr>
          <p:cNvPr id="6" name="Picture 5">
            <a:extLst>
              <a:ext uri="{FF2B5EF4-FFF2-40B4-BE49-F238E27FC236}">
                <a16:creationId xmlns:a16="http://schemas.microsoft.com/office/drawing/2014/main" id="{2A0349EC-E595-44D6-92A2-F1F390E18334}"/>
              </a:ext>
            </a:extLst>
          </p:cNvPr>
          <p:cNvPicPr preferRelativeResize="0">
            <a:picLocks/>
          </p:cNvPicPr>
          <p:nvPr userDrawn="1"/>
        </p:nvPicPr>
        <p:blipFill>
          <a:blip r:embed="rId3" cstate="screen">
            <a:extLst>
              <a:ext uri="{28A0092B-C50C-407E-A947-70E740481C1C}">
                <a14:useLocalDpi xmlns:a14="http://schemas.microsoft.com/office/drawing/2010/main"/>
              </a:ext>
            </a:extLst>
          </a:blip>
          <a:stretch>
            <a:fillRect/>
          </a:stretch>
        </p:blipFill>
        <p:spPr>
          <a:xfrm rot="5400000" flipV="1">
            <a:off x="9284208" y="3368040"/>
            <a:ext cx="5693664" cy="121920"/>
          </a:xfrm>
          <a:prstGeom prst="rect">
            <a:avLst/>
          </a:prstGeom>
        </p:spPr>
      </p:pic>
      <p:pic>
        <p:nvPicPr>
          <p:cNvPr id="15" name="Picture 14">
            <a:extLst>
              <a:ext uri="{FF2B5EF4-FFF2-40B4-BE49-F238E27FC236}">
                <a16:creationId xmlns:a16="http://schemas.microsoft.com/office/drawing/2014/main" id="{92C401A4-7508-4745-9E3E-6A16C044A68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85706" y="5058512"/>
            <a:ext cx="1513599" cy="1217320"/>
          </a:xfrm>
          <a:prstGeom prst="rect">
            <a:avLst/>
          </a:prstGeom>
          <a:effectLst/>
        </p:spPr>
      </p:pic>
    </p:spTree>
    <p:extLst>
      <p:ext uri="{BB962C8B-B14F-4D97-AF65-F5344CB8AC3E}">
        <p14:creationId xmlns:p14="http://schemas.microsoft.com/office/powerpoint/2010/main" val="424064225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Title Slide 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7210230-BE2F-419B-8BCF-E2CB231D9CEB}"/>
              </a:ext>
            </a:extLst>
          </p:cNvPr>
          <p:cNvSpPr>
            <a:spLocks noGrp="1"/>
          </p:cNvSpPr>
          <p:nvPr>
            <p:ph type="ctrTitle" hasCustomPrompt="1"/>
          </p:nvPr>
        </p:nvSpPr>
        <p:spPr>
          <a:xfrm>
            <a:off x="2819957" y="487682"/>
            <a:ext cx="8110020" cy="1111529"/>
          </a:xfrm>
        </p:spPr>
        <p:txBody>
          <a:bodyPr tIns="0" bIns="0" anchor="b">
            <a:normAutofit/>
          </a:bodyPr>
          <a:lstStyle>
            <a:lvl1pPr algn="l">
              <a:lnSpc>
                <a:spcPct val="80000"/>
              </a:lnSpc>
              <a:defRPr sz="4267" b="1">
                <a:solidFill>
                  <a:srgbClr val="17295C"/>
                </a:solidFill>
              </a:defRPr>
            </a:lvl1pPr>
          </a:lstStyle>
          <a:p>
            <a:r>
              <a:rPr lang="en-US" dirty="0"/>
              <a:t>TITLE</a:t>
            </a:r>
          </a:p>
        </p:txBody>
      </p:sp>
      <p:sp>
        <p:nvSpPr>
          <p:cNvPr id="9" name="Subtitle 2">
            <a:extLst>
              <a:ext uri="{FF2B5EF4-FFF2-40B4-BE49-F238E27FC236}">
                <a16:creationId xmlns:a16="http://schemas.microsoft.com/office/drawing/2014/main" id="{91F7EB57-CA31-4E67-90FF-C8C9A0E264D3}"/>
              </a:ext>
            </a:extLst>
          </p:cNvPr>
          <p:cNvSpPr>
            <a:spLocks noGrp="1"/>
          </p:cNvSpPr>
          <p:nvPr>
            <p:ph type="subTitle" idx="1" hasCustomPrompt="1"/>
          </p:nvPr>
        </p:nvSpPr>
        <p:spPr>
          <a:xfrm>
            <a:off x="2819957" y="1599211"/>
            <a:ext cx="8145351" cy="1250867"/>
          </a:xfrm>
        </p:spPr>
        <p:txBody>
          <a:bodyPr tIns="0" bIns="0">
            <a:normAutofit/>
          </a:bodyPr>
          <a:lstStyle>
            <a:lvl1pPr marL="0" indent="0" algn="l">
              <a:buNone/>
              <a:defRPr sz="3733">
                <a:solidFill>
                  <a:srgbClr val="17295C"/>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Subhead</a:t>
            </a:r>
          </a:p>
        </p:txBody>
      </p:sp>
      <p:pic>
        <p:nvPicPr>
          <p:cNvPr id="6" name="Picture 5">
            <a:extLst>
              <a:ext uri="{FF2B5EF4-FFF2-40B4-BE49-F238E27FC236}">
                <a16:creationId xmlns:a16="http://schemas.microsoft.com/office/drawing/2014/main" id="{89202940-67F7-4E84-A7F7-6D46A34275C3}"/>
              </a:ext>
            </a:extLst>
          </p:cNvPr>
          <p:cNvPicPr preferRelativeResize="0">
            <a:picLocks/>
          </p:cNvPicPr>
          <p:nvPr userDrawn="1"/>
        </p:nvPicPr>
        <p:blipFill>
          <a:blip r:embed="rId3" cstate="screen">
            <a:extLst>
              <a:ext uri="{28A0092B-C50C-407E-A947-70E740481C1C}">
                <a14:useLocalDpi xmlns:a14="http://schemas.microsoft.com/office/drawing/2010/main"/>
              </a:ext>
            </a:extLst>
          </a:blip>
          <a:stretch>
            <a:fillRect/>
          </a:stretch>
        </p:blipFill>
        <p:spPr>
          <a:xfrm rot="5400000" flipV="1">
            <a:off x="9284208" y="3368040"/>
            <a:ext cx="5693664" cy="121920"/>
          </a:xfrm>
          <a:prstGeom prst="rect">
            <a:avLst/>
          </a:prstGeom>
        </p:spPr>
      </p:pic>
      <p:pic>
        <p:nvPicPr>
          <p:cNvPr id="11" name="Picture 10">
            <a:extLst>
              <a:ext uri="{FF2B5EF4-FFF2-40B4-BE49-F238E27FC236}">
                <a16:creationId xmlns:a16="http://schemas.microsoft.com/office/drawing/2014/main" id="{92C401A4-7508-4745-9E3E-6A16C044A68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94222" y="586596"/>
            <a:ext cx="1513599" cy="1217320"/>
          </a:xfrm>
          <a:prstGeom prst="rect">
            <a:avLst/>
          </a:prstGeom>
          <a:effectLst/>
        </p:spPr>
      </p:pic>
    </p:spTree>
    <p:extLst>
      <p:ext uri="{BB962C8B-B14F-4D97-AF65-F5344CB8AC3E}">
        <p14:creationId xmlns:p14="http://schemas.microsoft.com/office/powerpoint/2010/main" val="211335436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Title Slide 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73BC785-DDA9-4B7B-AB27-B4454F6C061E}"/>
              </a:ext>
            </a:extLst>
          </p:cNvPr>
          <p:cNvPicPr preferRelativeResize="0">
            <a:picLocks/>
          </p:cNvPicPr>
          <p:nvPr userDrawn="1"/>
        </p:nvPicPr>
        <p:blipFill>
          <a:blip r:embed="rId3" cstate="screen">
            <a:extLst>
              <a:ext uri="{28A0092B-C50C-407E-A947-70E740481C1C}">
                <a14:useLocalDpi xmlns:a14="http://schemas.microsoft.com/office/drawing/2010/main"/>
              </a:ext>
            </a:extLst>
          </a:blip>
          <a:stretch>
            <a:fillRect/>
          </a:stretch>
        </p:blipFill>
        <p:spPr>
          <a:xfrm rot="5400000" flipV="1">
            <a:off x="9284208" y="3368040"/>
            <a:ext cx="5693664" cy="121920"/>
          </a:xfrm>
          <a:prstGeom prst="rect">
            <a:avLst/>
          </a:prstGeom>
        </p:spPr>
      </p:pic>
      <p:pic>
        <p:nvPicPr>
          <p:cNvPr id="6" name="Picture 5">
            <a:extLst>
              <a:ext uri="{FF2B5EF4-FFF2-40B4-BE49-F238E27FC236}">
                <a16:creationId xmlns:a16="http://schemas.microsoft.com/office/drawing/2014/main" id="{E1352448-4F20-4C15-80AF-5DE28F464E3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159855" y="594236"/>
            <a:ext cx="1482805" cy="1192555"/>
          </a:xfrm>
          <a:prstGeom prst="rect">
            <a:avLst/>
          </a:prstGeom>
        </p:spPr>
      </p:pic>
      <p:sp>
        <p:nvSpPr>
          <p:cNvPr id="16" name="Title 1"/>
          <p:cNvSpPr>
            <a:spLocks noGrp="1"/>
          </p:cNvSpPr>
          <p:nvPr>
            <p:ph type="ctrTitle" hasCustomPrompt="1"/>
          </p:nvPr>
        </p:nvSpPr>
        <p:spPr>
          <a:xfrm>
            <a:off x="2618514" y="398252"/>
            <a:ext cx="8110020" cy="1405665"/>
          </a:xfrm>
        </p:spPr>
        <p:txBody>
          <a:bodyPr tIns="0" bIns="0" anchor="ctr">
            <a:normAutofit/>
          </a:bodyPr>
          <a:lstStyle>
            <a:lvl1pPr algn="l">
              <a:lnSpc>
                <a:spcPct val="80000"/>
              </a:lnSpc>
              <a:defRPr sz="4267" b="1" baseline="0">
                <a:solidFill>
                  <a:schemeClr val="bg1"/>
                </a:solidFill>
              </a:defRPr>
            </a:lvl1pPr>
          </a:lstStyle>
          <a:p>
            <a:r>
              <a:rPr lang="en-US" dirty="0"/>
              <a:t>TITLE</a:t>
            </a:r>
          </a:p>
        </p:txBody>
      </p:sp>
    </p:spTree>
    <p:extLst>
      <p:ext uri="{BB962C8B-B14F-4D97-AF65-F5344CB8AC3E}">
        <p14:creationId xmlns:p14="http://schemas.microsoft.com/office/powerpoint/2010/main" val="145173333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Title Slide 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88F2113-BF7F-4FA0-809D-5238ADCF00B8}"/>
              </a:ext>
            </a:extLst>
          </p:cNvPr>
          <p:cNvPicPr preferRelativeResize="0">
            <a:picLocks/>
          </p:cNvPicPr>
          <p:nvPr userDrawn="1"/>
        </p:nvPicPr>
        <p:blipFill>
          <a:blip r:embed="rId3" cstate="screen">
            <a:extLst>
              <a:ext uri="{28A0092B-C50C-407E-A947-70E740481C1C}">
                <a14:useLocalDpi xmlns:a14="http://schemas.microsoft.com/office/drawing/2010/main"/>
              </a:ext>
            </a:extLst>
          </a:blip>
          <a:stretch>
            <a:fillRect/>
          </a:stretch>
        </p:blipFill>
        <p:spPr>
          <a:xfrm rot="5400000" flipV="1">
            <a:off x="9284208" y="3368040"/>
            <a:ext cx="5693664" cy="121920"/>
          </a:xfrm>
          <a:prstGeom prst="rect">
            <a:avLst/>
          </a:prstGeom>
        </p:spPr>
      </p:pic>
      <p:pic>
        <p:nvPicPr>
          <p:cNvPr id="12" name="Picture 11">
            <a:extLst>
              <a:ext uri="{FF2B5EF4-FFF2-40B4-BE49-F238E27FC236}">
                <a16:creationId xmlns:a16="http://schemas.microsoft.com/office/drawing/2014/main" id="{92C401A4-7508-4745-9E3E-6A16C044A68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94222" y="586596"/>
            <a:ext cx="1513599" cy="1217320"/>
          </a:xfrm>
          <a:prstGeom prst="rect">
            <a:avLst/>
          </a:prstGeom>
          <a:effectLst/>
        </p:spPr>
      </p:pic>
      <p:sp>
        <p:nvSpPr>
          <p:cNvPr id="13" name="Title 1"/>
          <p:cNvSpPr>
            <a:spLocks noGrp="1"/>
          </p:cNvSpPr>
          <p:nvPr>
            <p:ph type="ctrTitle" hasCustomPrompt="1"/>
          </p:nvPr>
        </p:nvSpPr>
        <p:spPr>
          <a:xfrm>
            <a:off x="2618514" y="398252"/>
            <a:ext cx="8110020" cy="1405665"/>
          </a:xfrm>
        </p:spPr>
        <p:txBody>
          <a:bodyPr tIns="0" bIns="0" anchor="ctr">
            <a:normAutofit/>
          </a:bodyPr>
          <a:lstStyle>
            <a:lvl1pPr algn="l">
              <a:lnSpc>
                <a:spcPct val="80000"/>
              </a:lnSpc>
              <a:defRPr sz="4267" b="1" baseline="0">
                <a:solidFill>
                  <a:schemeClr val="bg1"/>
                </a:solidFill>
              </a:defRPr>
            </a:lvl1pPr>
          </a:lstStyle>
          <a:p>
            <a:r>
              <a:rPr lang="en-US" dirty="0"/>
              <a:t>TITLE</a:t>
            </a:r>
          </a:p>
        </p:txBody>
      </p:sp>
    </p:spTree>
    <p:extLst>
      <p:ext uri="{BB962C8B-B14F-4D97-AF65-F5344CB8AC3E}">
        <p14:creationId xmlns:p14="http://schemas.microsoft.com/office/powerpoint/2010/main" val="2041153918"/>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Title Slide 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BF9D51C-DC31-46DF-925A-3C5F91CD0D77}"/>
              </a:ext>
            </a:extLst>
          </p:cNvPr>
          <p:cNvPicPr preferRelativeResize="0">
            <a:picLocks/>
          </p:cNvPicPr>
          <p:nvPr userDrawn="1"/>
        </p:nvPicPr>
        <p:blipFill>
          <a:blip r:embed="rId3" cstate="screen">
            <a:extLst>
              <a:ext uri="{28A0092B-C50C-407E-A947-70E740481C1C}">
                <a14:useLocalDpi xmlns:a14="http://schemas.microsoft.com/office/drawing/2010/main"/>
              </a:ext>
            </a:extLst>
          </a:blip>
          <a:stretch>
            <a:fillRect/>
          </a:stretch>
        </p:blipFill>
        <p:spPr>
          <a:xfrm rot="5400000" flipV="1">
            <a:off x="9284208" y="3368040"/>
            <a:ext cx="5693664" cy="121920"/>
          </a:xfrm>
          <a:prstGeom prst="rect">
            <a:avLst/>
          </a:prstGeom>
        </p:spPr>
      </p:pic>
      <p:pic>
        <p:nvPicPr>
          <p:cNvPr id="11" name="Picture 10">
            <a:extLst>
              <a:ext uri="{FF2B5EF4-FFF2-40B4-BE49-F238E27FC236}">
                <a16:creationId xmlns:a16="http://schemas.microsoft.com/office/drawing/2014/main" id="{92C401A4-7508-4745-9E3E-6A16C044A68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94222" y="586596"/>
            <a:ext cx="1513599" cy="1217320"/>
          </a:xfrm>
          <a:prstGeom prst="rect">
            <a:avLst/>
          </a:prstGeom>
          <a:effectLst/>
        </p:spPr>
      </p:pic>
      <p:sp>
        <p:nvSpPr>
          <p:cNvPr id="12" name="Title 1"/>
          <p:cNvSpPr>
            <a:spLocks noGrp="1"/>
          </p:cNvSpPr>
          <p:nvPr>
            <p:ph type="ctrTitle" hasCustomPrompt="1"/>
          </p:nvPr>
        </p:nvSpPr>
        <p:spPr>
          <a:xfrm>
            <a:off x="2618514" y="398252"/>
            <a:ext cx="8110020" cy="1405665"/>
          </a:xfrm>
        </p:spPr>
        <p:txBody>
          <a:bodyPr tIns="0" bIns="0" anchor="ctr">
            <a:normAutofit/>
          </a:bodyPr>
          <a:lstStyle>
            <a:lvl1pPr algn="l">
              <a:lnSpc>
                <a:spcPct val="80000"/>
              </a:lnSpc>
              <a:defRPr sz="4267" b="1" baseline="0">
                <a:solidFill>
                  <a:schemeClr val="bg1"/>
                </a:solidFill>
              </a:defRPr>
            </a:lvl1pPr>
          </a:lstStyle>
          <a:p>
            <a:r>
              <a:rPr lang="en-US" dirty="0"/>
              <a:t>TITLE</a:t>
            </a:r>
          </a:p>
        </p:txBody>
      </p:sp>
    </p:spTree>
    <p:extLst>
      <p:ext uri="{BB962C8B-B14F-4D97-AF65-F5344CB8AC3E}">
        <p14:creationId xmlns:p14="http://schemas.microsoft.com/office/powerpoint/2010/main" val="2504953606"/>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Title Slide J">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7A35CC-ED42-49BC-BA96-E5B99ECD4D6E}"/>
              </a:ext>
            </a:extLst>
          </p:cNvPr>
          <p:cNvPicPr preferRelativeResize="0">
            <a:picLocks/>
          </p:cNvPicPr>
          <p:nvPr userDrawn="1"/>
        </p:nvPicPr>
        <p:blipFill>
          <a:blip r:embed="rId3" cstate="screen">
            <a:extLst>
              <a:ext uri="{28A0092B-C50C-407E-A947-70E740481C1C}">
                <a14:useLocalDpi xmlns:a14="http://schemas.microsoft.com/office/drawing/2010/main"/>
              </a:ext>
            </a:extLst>
          </a:blip>
          <a:stretch>
            <a:fillRect/>
          </a:stretch>
        </p:blipFill>
        <p:spPr>
          <a:xfrm rot="5400000" flipV="1">
            <a:off x="9284208" y="3368040"/>
            <a:ext cx="5693664" cy="121920"/>
          </a:xfrm>
          <a:prstGeom prst="rect">
            <a:avLst/>
          </a:prstGeom>
        </p:spPr>
      </p:pic>
      <p:pic>
        <p:nvPicPr>
          <p:cNvPr id="8" name="Picture 7">
            <a:extLst>
              <a:ext uri="{FF2B5EF4-FFF2-40B4-BE49-F238E27FC236}">
                <a16:creationId xmlns:a16="http://schemas.microsoft.com/office/drawing/2014/main" id="{92C401A4-7508-4745-9E3E-6A16C044A68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94222" y="586596"/>
            <a:ext cx="1513599" cy="1217320"/>
          </a:xfrm>
          <a:prstGeom prst="rect">
            <a:avLst/>
          </a:prstGeom>
          <a:effectLst/>
        </p:spPr>
      </p:pic>
      <p:sp>
        <p:nvSpPr>
          <p:cNvPr id="10" name="Title 1"/>
          <p:cNvSpPr>
            <a:spLocks noGrp="1"/>
          </p:cNvSpPr>
          <p:nvPr>
            <p:ph type="ctrTitle" hasCustomPrompt="1"/>
          </p:nvPr>
        </p:nvSpPr>
        <p:spPr>
          <a:xfrm>
            <a:off x="2618514" y="398252"/>
            <a:ext cx="8110020" cy="1405665"/>
          </a:xfrm>
        </p:spPr>
        <p:txBody>
          <a:bodyPr tIns="0" bIns="0" anchor="ctr">
            <a:normAutofit/>
          </a:bodyPr>
          <a:lstStyle>
            <a:lvl1pPr algn="l">
              <a:lnSpc>
                <a:spcPct val="80000"/>
              </a:lnSpc>
              <a:defRPr sz="4267" b="1" baseline="0">
                <a:solidFill>
                  <a:schemeClr val="bg1"/>
                </a:solidFill>
              </a:defRPr>
            </a:lvl1pPr>
          </a:lstStyle>
          <a:p>
            <a:r>
              <a:rPr lang="en-US" dirty="0"/>
              <a:t>TITLE</a:t>
            </a:r>
          </a:p>
        </p:txBody>
      </p:sp>
    </p:spTree>
    <p:extLst>
      <p:ext uri="{BB962C8B-B14F-4D97-AF65-F5344CB8AC3E}">
        <p14:creationId xmlns:p14="http://schemas.microsoft.com/office/powerpoint/2010/main" val="22784949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3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694340321"/>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0"/>
            <a:ext cx="4058856" cy="685800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4599008" y="365126"/>
            <a:ext cx="6754791" cy="1173671"/>
          </a:xfrm>
        </p:spPr>
        <p:txBody>
          <a:bodyPr/>
          <a:lstStyle>
            <a:lvl1pPr>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4599008" y="1550869"/>
            <a:ext cx="6754283" cy="567699"/>
          </a:xfrm>
        </p:spPr>
        <p:txBody>
          <a:bodyPr>
            <a:noAutofit/>
          </a:bodyPr>
          <a:lstStyle>
            <a:lvl1pPr marL="0" indent="0">
              <a:buFontTx/>
              <a:buNone/>
              <a:defRPr sz="2667"/>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4599008" y="2606173"/>
            <a:ext cx="6754283" cy="3503084"/>
          </a:xfrm>
        </p:spPr>
        <p:txBody>
          <a:bodyPr/>
          <a:lstStyle>
            <a:lvl1pPr>
              <a:lnSpc>
                <a:spcPct val="90000"/>
              </a:lnSpc>
              <a:spcBef>
                <a:spcPts val="1200"/>
              </a:spcBef>
              <a:defRPr/>
            </a:lvl1pPr>
            <a:lvl2pPr>
              <a:lnSpc>
                <a:spcPct val="90000"/>
              </a:lnSpc>
              <a:spcBef>
                <a:spcPts val="1200"/>
              </a:spcBef>
              <a:defRPr/>
            </a:lvl2pPr>
            <a:lvl3pPr>
              <a:lnSpc>
                <a:spcPct val="90000"/>
              </a:lnSpc>
              <a:spcBef>
                <a:spcPts val="1200"/>
              </a:spcBef>
              <a:defRPr/>
            </a:lvl3pPr>
            <a:lvl4pPr>
              <a:lnSpc>
                <a:spcPct val="90000"/>
              </a:lnSpc>
              <a:spcBef>
                <a:spcPts val="1200"/>
              </a:spcBef>
              <a:defRPr/>
            </a:lvl4pPr>
            <a:lvl5pPr>
              <a:lnSpc>
                <a:spcPct val="90000"/>
              </a:lnSpc>
              <a:spcBef>
                <a:spcPts val="1200"/>
              </a:spcBef>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p>
            <a:fld id="{4ACD21FF-2B45-0A4B-BA34-4CEC5105C6B7}" type="slidenum">
              <a:rPr lang="en-US" smtClean="0"/>
              <a:t>‹#›</a:t>
            </a:fld>
            <a:endParaRPr lang="en-US" dirty="0"/>
          </a:p>
        </p:txBody>
      </p:sp>
    </p:spTree>
    <p:extLst>
      <p:ext uri="{BB962C8B-B14F-4D97-AF65-F5344CB8AC3E}">
        <p14:creationId xmlns:p14="http://schemas.microsoft.com/office/powerpoint/2010/main" val="412698608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1 A">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0"/>
            <a:ext cx="4058856" cy="685800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4599008" y="365126"/>
            <a:ext cx="6754791" cy="1173671"/>
          </a:xfrm>
        </p:spPr>
        <p:txBody>
          <a:bodyPr/>
          <a:lstStyle>
            <a:lvl1pPr>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p>
            <a:fld id="{4ACD21FF-2B45-0A4B-BA34-4CEC5105C6B7}" type="slidenum">
              <a:rPr lang="en-US" smtClean="0"/>
              <a:t>‹#›</a:t>
            </a:fld>
            <a:endParaRPr lang="en-US" dirty="0"/>
          </a:p>
        </p:txBody>
      </p:sp>
      <p:sp>
        <p:nvSpPr>
          <p:cNvPr id="7" name="Text Placeholder 14">
            <a:extLst>
              <a:ext uri="{FF2B5EF4-FFF2-40B4-BE49-F238E27FC236}">
                <a16:creationId xmlns:a16="http://schemas.microsoft.com/office/drawing/2014/main" id="{A23A9BC6-0C48-49D9-8750-C8F6069EDA9B}"/>
              </a:ext>
            </a:extLst>
          </p:cNvPr>
          <p:cNvSpPr>
            <a:spLocks noGrp="1"/>
          </p:cNvSpPr>
          <p:nvPr>
            <p:ph type="body" sz="quarter" idx="11" hasCustomPrompt="1"/>
          </p:nvPr>
        </p:nvSpPr>
        <p:spPr>
          <a:xfrm>
            <a:off x="4599008" y="1914143"/>
            <a:ext cx="6754283" cy="3657600"/>
          </a:xfrm>
        </p:spPr>
        <p:txBody>
          <a:bodyPr/>
          <a:lstStyle>
            <a:lvl1pPr>
              <a:lnSpc>
                <a:spcPct val="90000"/>
              </a:lnSpc>
              <a:spcBef>
                <a:spcPts val="1200"/>
              </a:spcBef>
              <a:defRPr/>
            </a:lvl1pPr>
            <a:lvl2pPr>
              <a:lnSpc>
                <a:spcPct val="90000"/>
              </a:lnSpc>
              <a:spcBef>
                <a:spcPts val="1200"/>
              </a:spcBef>
              <a:defRPr/>
            </a:lvl2pPr>
            <a:lvl3pPr>
              <a:lnSpc>
                <a:spcPct val="90000"/>
              </a:lnSpc>
              <a:spcBef>
                <a:spcPts val="1200"/>
              </a:spcBef>
              <a:defRPr/>
            </a:lvl3pPr>
            <a:lvl4pPr>
              <a:lnSpc>
                <a:spcPct val="90000"/>
              </a:lnSpc>
              <a:spcBef>
                <a:spcPts val="1200"/>
              </a:spcBef>
              <a:defRPr/>
            </a:lvl4pPr>
            <a:lvl5pPr>
              <a:lnSpc>
                <a:spcPct val="90000"/>
              </a:lnSpc>
              <a:spcBef>
                <a:spcPts val="1200"/>
              </a:spcBef>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213966658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1 B">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0"/>
            <a:ext cx="4058856" cy="685800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4599008" y="365126"/>
            <a:ext cx="6754791" cy="1173671"/>
          </a:xfrm>
        </p:spPr>
        <p:txBody>
          <a:bodyPr/>
          <a:lstStyle>
            <a:lvl1pPr>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p:txBody>
          <a:bodyPr/>
          <a:lstStyle/>
          <a:p>
            <a:fld id="{4ACD21FF-2B45-0A4B-BA34-4CEC5105C6B7}" type="slidenum">
              <a:rPr lang="en-US" smtClean="0"/>
              <a:t>‹#›</a:t>
            </a:fld>
            <a:endParaRPr lang="en-US" dirty="0"/>
          </a:p>
        </p:txBody>
      </p:sp>
    </p:spTree>
    <p:extLst>
      <p:ext uri="{BB962C8B-B14F-4D97-AF65-F5344CB8AC3E}">
        <p14:creationId xmlns:p14="http://schemas.microsoft.com/office/powerpoint/2010/main" val="37568142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preserve="1" userDrawn="1">
  <p:cSld name="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8133144" y="0"/>
            <a:ext cx="4058856" cy="685800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1" y="365126"/>
            <a:ext cx="6754791" cy="1173671"/>
          </a:xfrm>
        </p:spPr>
        <p:txBody>
          <a:bodyPr/>
          <a:lstStyle>
            <a:lvl1pPr>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6754283" cy="567699"/>
          </a:xfrm>
        </p:spPr>
        <p:txBody>
          <a:bodyPr>
            <a:noAutofit/>
          </a:bodyPr>
          <a:lstStyle>
            <a:lvl1pPr marL="0" indent="0">
              <a:buFontTx/>
              <a:buNone/>
              <a:defRPr sz="2667"/>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6754283" cy="3503084"/>
          </a:xfrm>
        </p:spPr>
        <p:txBody>
          <a:bodyPr/>
          <a:lstStyle>
            <a:lvl1pPr>
              <a:lnSpc>
                <a:spcPct val="90000"/>
              </a:lnSpc>
              <a:spcBef>
                <a:spcPts val="1200"/>
              </a:spcBef>
              <a:defRPr/>
            </a:lvl1pPr>
            <a:lvl2pPr>
              <a:lnSpc>
                <a:spcPct val="90000"/>
              </a:lnSpc>
              <a:spcBef>
                <a:spcPts val="1200"/>
              </a:spcBef>
              <a:defRPr/>
            </a:lvl2pPr>
            <a:lvl3pPr>
              <a:lnSpc>
                <a:spcPct val="90000"/>
              </a:lnSpc>
              <a:spcBef>
                <a:spcPts val="1200"/>
              </a:spcBef>
              <a:defRPr/>
            </a:lvl3pPr>
            <a:lvl4pPr>
              <a:lnSpc>
                <a:spcPct val="90000"/>
              </a:lnSpc>
              <a:spcBef>
                <a:spcPts val="1200"/>
              </a:spcBef>
              <a:defRPr/>
            </a:lvl4pPr>
            <a:lvl5pPr>
              <a:lnSpc>
                <a:spcPct val="90000"/>
              </a:lnSpc>
              <a:spcBef>
                <a:spcPts val="1200"/>
              </a:spcBef>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dirty="0"/>
          </a:p>
        </p:txBody>
      </p:sp>
      <p:pic>
        <p:nvPicPr>
          <p:cNvPr id="9" name="Picture 8">
            <a:extLst>
              <a:ext uri="{FF2B5EF4-FFF2-40B4-BE49-F238E27FC236}">
                <a16:creationId xmlns:a16="http://schemas.microsoft.com/office/drawing/2014/main" id="{C4FE39D5-C9A2-4B25-A994-5A821121F640}"/>
              </a:ext>
            </a:extLst>
          </p:cNvPr>
          <p:cNvPicPr preferRelativeResize="0">
            <a:picLocks/>
          </p:cNvPicPr>
          <p:nvPr userDrawn="1"/>
        </p:nvPicPr>
        <p:blipFill>
          <a:blip r:embed="rId2" cstate="screen">
            <a:extLst>
              <a:ext uri="{28A0092B-C50C-407E-A947-70E740481C1C}">
                <a14:useLocalDpi xmlns:a14="http://schemas.microsoft.com/office/drawing/2010/main"/>
              </a:ext>
            </a:extLst>
          </a:blip>
          <a:stretch>
            <a:fillRect/>
          </a:stretch>
        </p:blipFill>
        <p:spPr>
          <a:xfrm rot="5400000" flipV="1">
            <a:off x="-2785872" y="3368040"/>
            <a:ext cx="5693664" cy="121920"/>
          </a:xfrm>
          <a:prstGeom prst="rect">
            <a:avLst/>
          </a:prstGeom>
        </p:spPr>
      </p:pic>
    </p:spTree>
    <p:extLst>
      <p:ext uri="{BB962C8B-B14F-4D97-AF65-F5344CB8AC3E}">
        <p14:creationId xmlns:p14="http://schemas.microsoft.com/office/powerpoint/2010/main" val="248782979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preserve="1" userDrawn="1">
  <p:cSld name="2 A">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8133144" y="0"/>
            <a:ext cx="4058856" cy="685800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1" y="365126"/>
            <a:ext cx="6754791" cy="1173671"/>
          </a:xfrm>
        </p:spPr>
        <p:txBody>
          <a:bodyPr/>
          <a:lstStyle>
            <a:lvl1pPr>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dirty="0"/>
          </a:p>
        </p:txBody>
      </p:sp>
      <p:pic>
        <p:nvPicPr>
          <p:cNvPr id="9" name="Picture 8">
            <a:extLst>
              <a:ext uri="{FF2B5EF4-FFF2-40B4-BE49-F238E27FC236}">
                <a16:creationId xmlns:a16="http://schemas.microsoft.com/office/drawing/2014/main" id="{C4FE39D5-C9A2-4B25-A994-5A821121F640}"/>
              </a:ext>
            </a:extLst>
          </p:cNvPr>
          <p:cNvPicPr preferRelativeResize="0">
            <a:picLocks/>
          </p:cNvPicPr>
          <p:nvPr userDrawn="1"/>
        </p:nvPicPr>
        <p:blipFill>
          <a:blip r:embed="rId2" cstate="screen">
            <a:extLst>
              <a:ext uri="{28A0092B-C50C-407E-A947-70E740481C1C}">
                <a14:useLocalDpi xmlns:a14="http://schemas.microsoft.com/office/drawing/2010/main"/>
              </a:ext>
            </a:extLst>
          </a:blip>
          <a:stretch>
            <a:fillRect/>
          </a:stretch>
        </p:blipFill>
        <p:spPr>
          <a:xfrm rot="5400000" flipV="1">
            <a:off x="-2785872" y="3368040"/>
            <a:ext cx="5693664" cy="121920"/>
          </a:xfrm>
          <a:prstGeom prst="rect">
            <a:avLst/>
          </a:prstGeom>
        </p:spPr>
      </p:pic>
      <p:sp>
        <p:nvSpPr>
          <p:cNvPr id="8" name="Text Placeholder 14">
            <a:extLst>
              <a:ext uri="{FF2B5EF4-FFF2-40B4-BE49-F238E27FC236}">
                <a16:creationId xmlns:a16="http://schemas.microsoft.com/office/drawing/2014/main" id="{77068069-A302-49B6-BFB6-3BBBDC429B6B}"/>
              </a:ext>
            </a:extLst>
          </p:cNvPr>
          <p:cNvSpPr>
            <a:spLocks noGrp="1"/>
          </p:cNvSpPr>
          <p:nvPr>
            <p:ph type="body" sz="quarter" idx="11" hasCustomPrompt="1"/>
          </p:nvPr>
        </p:nvSpPr>
        <p:spPr>
          <a:xfrm>
            <a:off x="609600" y="1914143"/>
            <a:ext cx="6754283" cy="3657600"/>
          </a:xfrm>
        </p:spPr>
        <p:txBody>
          <a:bodyPr/>
          <a:lstStyle>
            <a:lvl1pPr>
              <a:lnSpc>
                <a:spcPct val="90000"/>
              </a:lnSpc>
              <a:spcBef>
                <a:spcPts val="1200"/>
              </a:spcBef>
              <a:defRPr/>
            </a:lvl1pPr>
            <a:lvl2pPr>
              <a:lnSpc>
                <a:spcPct val="90000"/>
              </a:lnSpc>
              <a:spcBef>
                <a:spcPts val="1200"/>
              </a:spcBef>
              <a:defRPr/>
            </a:lvl2pPr>
            <a:lvl3pPr>
              <a:lnSpc>
                <a:spcPct val="90000"/>
              </a:lnSpc>
              <a:spcBef>
                <a:spcPts val="1200"/>
              </a:spcBef>
              <a:defRPr/>
            </a:lvl3pPr>
            <a:lvl4pPr>
              <a:lnSpc>
                <a:spcPct val="90000"/>
              </a:lnSpc>
              <a:spcBef>
                <a:spcPts val="1200"/>
              </a:spcBef>
              <a:defRPr/>
            </a:lvl4pPr>
            <a:lvl5pPr>
              <a:lnSpc>
                <a:spcPct val="90000"/>
              </a:lnSpc>
              <a:spcBef>
                <a:spcPts val="1200"/>
              </a:spcBef>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2394721057"/>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preserve="1" userDrawn="1">
  <p:cSld name="2 B">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8133144" y="0"/>
            <a:ext cx="4058856" cy="685800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1" y="365126"/>
            <a:ext cx="6754791" cy="1173671"/>
          </a:xfrm>
        </p:spPr>
        <p:txBody>
          <a:bodyPr/>
          <a:lstStyle>
            <a:lvl1pPr>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dirty="0"/>
          </a:p>
        </p:txBody>
      </p:sp>
      <p:pic>
        <p:nvPicPr>
          <p:cNvPr id="8" name="Picture 7">
            <a:extLst>
              <a:ext uri="{FF2B5EF4-FFF2-40B4-BE49-F238E27FC236}">
                <a16:creationId xmlns:a16="http://schemas.microsoft.com/office/drawing/2014/main" id="{922A8A02-DF36-40BE-9700-4EF6D3794DE9}"/>
              </a:ext>
            </a:extLst>
          </p:cNvPr>
          <p:cNvPicPr preferRelativeResize="0">
            <a:picLocks/>
          </p:cNvPicPr>
          <p:nvPr userDrawn="1"/>
        </p:nvPicPr>
        <p:blipFill>
          <a:blip r:embed="rId2" cstate="screen">
            <a:extLst>
              <a:ext uri="{28A0092B-C50C-407E-A947-70E740481C1C}">
                <a14:useLocalDpi xmlns:a14="http://schemas.microsoft.com/office/drawing/2010/main"/>
              </a:ext>
            </a:extLst>
          </a:blip>
          <a:stretch>
            <a:fillRect/>
          </a:stretch>
        </p:blipFill>
        <p:spPr>
          <a:xfrm rot="5400000" flipV="1">
            <a:off x="-2785872" y="3368040"/>
            <a:ext cx="5693664" cy="121920"/>
          </a:xfrm>
          <a:prstGeom prst="rect">
            <a:avLst/>
          </a:prstGeom>
        </p:spPr>
      </p:pic>
    </p:spTree>
    <p:extLst>
      <p:ext uri="{BB962C8B-B14F-4D97-AF65-F5344CB8AC3E}">
        <p14:creationId xmlns:p14="http://schemas.microsoft.com/office/powerpoint/2010/main" val="163211795"/>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preserve="1" userDrawn="1">
  <p:cSld name="3">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8133144" y="0"/>
            <a:ext cx="4058856" cy="219456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1" y="365126"/>
            <a:ext cx="6754791" cy="1173671"/>
          </a:xfrm>
        </p:spPr>
        <p:txBody>
          <a:bodyPr/>
          <a:lstStyle>
            <a:lvl1pPr>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6754283" cy="567699"/>
          </a:xfrm>
        </p:spPr>
        <p:txBody>
          <a:bodyPr>
            <a:noAutofit/>
          </a:bodyPr>
          <a:lstStyle>
            <a:lvl1pPr marL="0" indent="0">
              <a:buFontTx/>
              <a:buNone/>
              <a:defRPr sz="2667"/>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6754283" cy="3503084"/>
          </a:xfrm>
        </p:spPr>
        <p:txBody>
          <a:bodyPr/>
          <a:lstStyle>
            <a:lvl1pPr>
              <a:lnSpc>
                <a:spcPct val="90000"/>
              </a:lnSpc>
              <a:spcBef>
                <a:spcPts val="1200"/>
              </a:spcBef>
              <a:defRPr/>
            </a:lvl1pPr>
            <a:lvl2pPr>
              <a:lnSpc>
                <a:spcPct val="90000"/>
              </a:lnSpc>
              <a:spcBef>
                <a:spcPts val="1200"/>
              </a:spcBef>
              <a:defRPr/>
            </a:lvl2pPr>
            <a:lvl3pPr>
              <a:lnSpc>
                <a:spcPct val="90000"/>
              </a:lnSpc>
              <a:spcBef>
                <a:spcPts val="1200"/>
              </a:spcBef>
              <a:defRPr/>
            </a:lvl3pPr>
            <a:lvl4pPr>
              <a:lnSpc>
                <a:spcPct val="90000"/>
              </a:lnSpc>
              <a:spcBef>
                <a:spcPts val="1200"/>
              </a:spcBef>
              <a:defRPr/>
            </a:lvl4pPr>
            <a:lvl5pPr>
              <a:lnSpc>
                <a:spcPct val="90000"/>
              </a:lnSpc>
              <a:spcBef>
                <a:spcPts val="1200"/>
              </a:spcBef>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8133144" y="2331720"/>
            <a:ext cx="4058856" cy="219456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133144" y="4663440"/>
            <a:ext cx="4058856" cy="219456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pic>
        <p:nvPicPr>
          <p:cNvPr id="12" name="Picture 11">
            <a:extLst>
              <a:ext uri="{FF2B5EF4-FFF2-40B4-BE49-F238E27FC236}">
                <a16:creationId xmlns:a16="http://schemas.microsoft.com/office/drawing/2014/main" id="{B48DC6AC-D478-4287-B889-5C66B33FE40C}"/>
              </a:ext>
            </a:extLst>
          </p:cNvPr>
          <p:cNvPicPr preferRelativeResize="0">
            <a:picLocks/>
          </p:cNvPicPr>
          <p:nvPr userDrawn="1"/>
        </p:nvPicPr>
        <p:blipFill>
          <a:blip r:embed="rId2" cstate="screen">
            <a:extLst>
              <a:ext uri="{28A0092B-C50C-407E-A947-70E740481C1C}">
                <a14:useLocalDpi xmlns:a14="http://schemas.microsoft.com/office/drawing/2010/main"/>
              </a:ext>
            </a:extLst>
          </a:blip>
          <a:stretch>
            <a:fillRect/>
          </a:stretch>
        </p:blipFill>
        <p:spPr>
          <a:xfrm rot="5400000" flipV="1">
            <a:off x="-2785872" y="3368040"/>
            <a:ext cx="5693664" cy="121920"/>
          </a:xfrm>
          <a:prstGeom prst="rect">
            <a:avLst/>
          </a:prstGeom>
        </p:spPr>
      </p:pic>
    </p:spTree>
    <p:extLst>
      <p:ext uri="{BB962C8B-B14F-4D97-AF65-F5344CB8AC3E}">
        <p14:creationId xmlns:p14="http://schemas.microsoft.com/office/powerpoint/2010/main" val="1029084826"/>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preserve="1" userDrawn="1">
  <p:cSld name="3 A">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8133144" y="0"/>
            <a:ext cx="4058856" cy="219456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1" y="365126"/>
            <a:ext cx="6754791" cy="1173671"/>
          </a:xfrm>
        </p:spPr>
        <p:txBody>
          <a:bodyPr/>
          <a:lstStyle>
            <a:lvl1pPr>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8133144" y="2331720"/>
            <a:ext cx="4058856" cy="219456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133144" y="4663440"/>
            <a:ext cx="4058856" cy="219456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pic>
        <p:nvPicPr>
          <p:cNvPr id="12" name="Picture 11">
            <a:extLst>
              <a:ext uri="{FF2B5EF4-FFF2-40B4-BE49-F238E27FC236}">
                <a16:creationId xmlns:a16="http://schemas.microsoft.com/office/drawing/2014/main" id="{B48DC6AC-D478-4287-B889-5C66B33FE40C}"/>
              </a:ext>
            </a:extLst>
          </p:cNvPr>
          <p:cNvPicPr preferRelativeResize="0">
            <a:picLocks/>
          </p:cNvPicPr>
          <p:nvPr userDrawn="1"/>
        </p:nvPicPr>
        <p:blipFill>
          <a:blip r:embed="rId2" cstate="screen">
            <a:extLst>
              <a:ext uri="{28A0092B-C50C-407E-A947-70E740481C1C}">
                <a14:useLocalDpi xmlns:a14="http://schemas.microsoft.com/office/drawing/2010/main"/>
              </a:ext>
            </a:extLst>
          </a:blip>
          <a:stretch>
            <a:fillRect/>
          </a:stretch>
        </p:blipFill>
        <p:spPr>
          <a:xfrm rot="5400000" flipV="1">
            <a:off x="-2785872" y="3368040"/>
            <a:ext cx="5693664" cy="121920"/>
          </a:xfrm>
          <a:prstGeom prst="rect">
            <a:avLst/>
          </a:prstGeom>
        </p:spPr>
      </p:pic>
      <p:sp>
        <p:nvSpPr>
          <p:cNvPr id="10" name="Text Placeholder 14">
            <a:extLst>
              <a:ext uri="{FF2B5EF4-FFF2-40B4-BE49-F238E27FC236}">
                <a16:creationId xmlns:a16="http://schemas.microsoft.com/office/drawing/2014/main" id="{F7203B73-06CF-4E51-A76F-E2C8830B5F42}"/>
              </a:ext>
            </a:extLst>
          </p:cNvPr>
          <p:cNvSpPr>
            <a:spLocks noGrp="1"/>
          </p:cNvSpPr>
          <p:nvPr>
            <p:ph type="body" sz="quarter" idx="11" hasCustomPrompt="1"/>
          </p:nvPr>
        </p:nvSpPr>
        <p:spPr>
          <a:xfrm>
            <a:off x="609600" y="1914143"/>
            <a:ext cx="6754283" cy="3657600"/>
          </a:xfrm>
        </p:spPr>
        <p:txBody>
          <a:bodyPr/>
          <a:lstStyle>
            <a:lvl1pPr>
              <a:lnSpc>
                <a:spcPct val="90000"/>
              </a:lnSpc>
              <a:spcBef>
                <a:spcPts val="1200"/>
              </a:spcBef>
              <a:defRPr/>
            </a:lvl1pPr>
            <a:lvl2pPr>
              <a:lnSpc>
                <a:spcPct val="90000"/>
              </a:lnSpc>
              <a:spcBef>
                <a:spcPts val="1200"/>
              </a:spcBef>
              <a:defRPr/>
            </a:lvl2pPr>
            <a:lvl3pPr>
              <a:lnSpc>
                <a:spcPct val="90000"/>
              </a:lnSpc>
              <a:spcBef>
                <a:spcPts val="1200"/>
              </a:spcBef>
              <a:defRPr/>
            </a:lvl3pPr>
            <a:lvl4pPr>
              <a:lnSpc>
                <a:spcPct val="90000"/>
              </a:lnSpc>
              <a:spcBef>
                <a:spcPts val="1200"/>
              </a:spcBef>
              <a:defRPr/>
            </a:lvl4pPr>
            <a:lvl5pPr>
              <a:lnSpc>
                <a:spcPct val="90000"/>
              </a:lnSpc>
              <a:spcBef>
                <a:spcPts val="1200"/>
              </a:spcBef>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2626876252"/>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preserve="1" userDrawn="1">
  <p:cSld name="3 B">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8133144" y="0"/>
            <a:ext cx="4058856" cy="219456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1" y="365126"/>
            <a:ext cx="6754791" cy="1173671"/>
          </a:xfrm>
        </p:spPr>
        <p:txBody>
          <a:bodyPr/>
          <a:lstStyle>
            <a:lvl1pPr>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8133144" y="2331720"/>
            <a:ext cx="4058856" cy="219456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133144" y="4663440"/>
            <a:ext cx="4058856" cy="219456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pic>
        <p:nvPicPr>
          <p:cNvPr id="12" name="Picture 11">
            <a:extLst>
              <a:ext uri="{FF2B5EF4-FFF2-40B4-BE49-F238E27FC236}">
                <a16:creationId xmlns:a16="http://schemas.microsoft.com/office/drawing/2014/main" id="{B48DC6AC-D478-4287-B889-5C66B33FE40C}"/>
              </a:ext>
            </a:extLst>
          </p:cNvPr>
          <p:cNvPicPr preferRelativeResize="0">
            <a:picLocks/>
          </p:cNvPicPr>
          <p:nvPr userDrawn="1"/>
        </p:nvPicPr>
        <p:blipFill>
          <a:blip r:embed="rId2" cstate="screen">
            <a:extLst>
              <a:ext uri="{28A0092B-C50C-407E-A947-70E740481C1C}">
                <a14:useLocalDpi xmlns:a14="http://schemas.microsoft.com/office/drawing/2010/main"/>
              </a:ext>
            </a:extLst>
          </a:blip>
          <a:stretch>
            <a:fillRect/>
          </a:stretch>
        </p:blipFill>
        <p:spPr>
          <a:xfrm rot="5400000" flipV="1">
            <a:off x="-2785872" y="3368040"/>
            <a:ext cx="5693664" cy="121920"/>
          </a:xfrm>
          <a:prstGeom prst="rect">
            <a:avLst/>
          </a:prstGeom>
        </p:spPr>
      </p:pic>
    </p:spTree>
    <p:extLst>
      <p:ext uri="{BB962C8B-B14F-4D97-AF65-F5344CB8AC3E}">
        <p14:creationId xmlns:p14="http://schemas.microsoft.com/office/powerpoint/2010/main" val="1056540583"/>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4599008" y="365126"/>
            <a:ext cx="6754791" cy="1173671"/>
          </a:xfrm>
        </p:spPr>
        <p:txBody>
          <a:bodyPr/>
          <a:lstStyle>
            <a:lvl1pPr>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4599008" y="1550869"/>
            <a:ext cx="6754283" cy="567699"/>
          </a:xfrm>
        </p:spPr>
        <p:txBody>
          <a:bodyPr>
            <a:noAutofit/>
          </a:bodyPr>
          <a:lstStyle>
            <a:lvl1pPr marL="0" indent="0">
              <a:buFontTx/>
              <a:buNone/>
              <a:defRPr sz="2667"/>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4599008" y="2606173"/>
            <a:ext cx="6754283" cy="3503084"/>
          </a:xfrm>
        </p:spPr>
        <p:txBody>
          <a:bodyPr/>
          <a:lstStyle>
            <a:lvl1pPr>
              <a:lnSpc>
                <a:spcPct val="90000"/>
              </a:lnSpc>
              <a:spcBef>
                <a:spcPts val="1200"/>
              </a:spcBef>
              <a:defRPr/>
            </a:lvl1pPr>
            <a:lvl2pPr>
              <a:lnSpc>
                <a:spcPct val="90000"/>
              </a:lnSpc>
              <a:spcBef>
                <a:spcPts val="1200"/>
              </a:spcBef>
              <a:defRPr/>
            </a:lvl2pPr>
            <a:lvl3pPr>
              <a:lnSpc>
                <a:spcPct val="90000"/>
              </a:lnSpc>
              <a:spcBef>
                <a:spcPts val="1200"/>
              </a:spcBef>
              <a:defRPr/>
            </a:lvl3pPr>
            <a:lvl4pPr>
              <a:lnSpc>
                <a:spcPct val="90000"/>
              </a:lnSpc>
              <a:spcBef>
                <a:spcPts val="1200"/>
              </a:spcBef>
              <a:defRPr/>
            </a:lvl4pPr>
            <a:lvl5pPr>
              <a:lnSpc>
                <a:spcPct val="90000"/>
              </a:lnSpc>
              <a:spcBef>
                <a:spcPts val="1200"/>
              </a:spcBef>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p:txBody>
          <a:bodyPr/>
          <a:lstStyle/>
          <a:p>
            <a:fld id="{4ACD21FF-2B45-0A4B-BA34-4CEC5105C6B7}" type="slidenum">
              <a:rPr lang="en-US" smtClean="0"/>
              <a:t>‹#›</a:t>
            </a:fld>
            <a:endParaRPr lang="en-US" dirty="0"/>
          </a:p>
        </p:txBody>
      </p:sp>
      <p:sp>
        <p:nvSpPr>
          <p:cNvPr id="7" name="Picture Placeholder 16">
            <a:extLst>
              <a:ext uri="{FF2B5EF4-FFF2-40B4-BE49-F238E27FC236}">
                <a16:creationId xmlns:a16="http://schemas.microsoft.com/office/drawing/2014/main" id="{5D663BA6-5D56-4BD2-B753-E24FC66D89F1}"/>
              </a:ext>
            </a:extLst>
          </p:cNvPr>
          <p:cNvSpPr>
            <a:spLocks noGrp="1"/>
          </p:cNvSpPr>
          <p:nvPr>
            <p:ph type="pic" sz="quarter" idx="12"/>
          </p:nvPr>
        </p:nvSpPr>
        <p:spPr>
          <a:xfrm>
            <a:off x="0" y="0"/>
            <a:ext cx="4058856" cy="219456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8" name="Picture Placeholder 16">
            <a:extLst>
              <a:ext uri="{FF2B5EF4-FFF2-40B4-BE49-F238E27FC236}">
                <a16:creationId xmlns:a16="http://schemas.microsoft.com/office/drawing/2014/main" id="{70CCA42C-3286-4157-BFF8-968D6848EBF0}"/>
              </a:ext>
            </a:extLst>
          </p:cNvPr>
          <p:cNvSpPr>
            <a:spLocks noGrp="1"/>
          </p:cNvSpPr>
          <p:nvPr>
            <p:ph type="pic" sz="quarter" idx="16"/>
          </p:nvPr>
        </p:nvSpPr>
        <p:spPr>
          <a:xfrm>
            <a:off x="0" y="2331720"/>
            <a:ext cx="4058856" cy="219456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C4CB90D4-3DFE-49A4-877D-F2AD7CE16B36}"/>
              </a:ext>
            </a:extLst>
          </p:cNvPr>
          <p:cNvSpPr>
            <a:spLocks noGrp="1"/>
          </p:cNvSpPr>
          <p:nvPr>
            <p:ph type="pic" sz="quarter" idx="17"/>
          </p:nvPr>
        </p:nvSpPr>
        <p:spPr>
          <a:xfrm>
            <a:off x="0" y="4663440"/>
            <a:ext cx="4058856" cy="219456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Tree>
    <p:extLst>
      <p:ext uri="{BB962C8B-B14F-4D97-AF65-F5344CB8AC3E}">
        <p14:creationId xmlns:p14="http://schemas.microsoft.com/office/powerpoint/2010/main" val="24832613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3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672280395"/>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4 A">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4599008" y="365126"/>
            <a:ext cx="6754791" cy="1173671"/>
          </a:xfrm>
        </p:spPr>
        <p:txBody>
          <a:bodyPr/>
          <a:lstStyle>
            <a:lvl1pPr>
              <a:defRPr/>
            </a:lvl1pPr>
          </a:lstStyle>
          <a:p>
            <a:r>
              <a:rPr lang="en-US" dirty="0"/>
              <a:t>Title</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4599008" y="1914143"/>
            <a:ext cx="6754283" cy="3657600"/>
          </a:xfrm>
        </p:spPr>
        <p:txBody>
          <a:bodyPr/>
          <a:lstStyle>
            <a:lvl1pPr>
              <a:lnSpc>
                <a:spcPct val="90000"/>
              </a:lnSpc>
              <a:spcBef>
                <a:spcPts val="1200"/>
              </a:spcBef>
              <a:defRPr/>
            </a:lvl1pPr>
            <a:lvl2pPr>
              <a:lnSpc>
                <a:spcPct val="90000"/>
              </a:lnSpc>
              <a:spcBef>
                <a:spcPts val="1200"/>
              </a:spcBef>
              <a:defRPr/>
            </a:lvl2pPr>
            <a:lvl3pPr>
              <a:lnSpc>
                <a:spcPct val="90000"/>
              </a:lnSpc>
              <a:spcBef>
                <a:spcPts val="1200"/>
              </a:spcBef>
              <a:defRPr/>
            </a:lvl3pPr>
            <a:lvl4pPr>
              <a:lnSpc>
                <a:spcPct val="90000"/>
              </a:lnSpc>
              <a:spcBef>
                <a:spcPts val="1200"/>
              </a:spcBef>
              <a:defRPr/>
            </a:lvl4pPr>
            <a:lvl5pPr>
              <a:lnSpc>
                <a:spcPct val="90000"/>
              </a:lnSpc>
              <a:spcBef>
                <a:spcPts val="1200"/>
              </a:spcBef>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p:txBody>
          <a:bodyPr/>
          <a:lstStyle/>
          <a:p>
            <a:fld id="{4ACD21FF-2B45-0A4B-BA34-4CEC5105C6B7}" type="slidenum">
              <a:rPr lang="en-US" smtClean="0"/>
              <a:t>‹#›</a:t>
            </a:fld>
            <a:endParaRPr lang="en-US" dirty="0"/>
          </a:p>
        </p:txBody>
      </p:sp>
      <p:sp>
        <p:nvSpPr>
          <p:cNvPr id="7" name="Picture Placeholder 16">
            <a:extLst>
              <a:ext uri="{FF2B5EF4-FFF2-40B4-BE49-F238E27FC236}">
                <a16:creationId xmlns:a16="http://schemas.microsoft.com/office/drawing/2014/main" id="{5D663BA6-5D56-4BD2-B753-E24FC66D89F1}"/>
              </a:ext>
            </a:extLst>
          </p:cNvPr>
          <p:cNvSpPr>
            <a:spLocks noGrp="1"/>
          </p:cNvSpPr>
          <p:nvPr>
            <p:ph type="pic" sz="quarter" idx="12"/>
          </p:nvPr>
        </p:nvSpPr>
        <p:spPr>
          <a:xfrm>
            <a:off x="0" y="0"/>
            <a:ext cx="4058856" cy="219456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8" name="Picture Placeholder 16">
            <a:extLst>
              <a:ext uri="{FF2B5EF4-FFF2-40B4-BE49-F238E27FC236}">
                <a16:creationId xmlns:a16="http://schemas.microsoft.com/office/drawing/2014/main" id="{70CCA42C-3286-4157-BFF8-968D6848EBF0}"/>
              </a:ext>
            </a:extLst>
          </p:cNvPr>
          <p:cNvSpPr>
            <a:spLocks noGrp="1"/>
          </p:cNvSpPr>
          <p:nvPr>
            <p:ph type="pic" sz="quarter" idx="16"/>
          </p:nvPr>
        </p:nvSpPr>
        <p:spPr>
          <a:xfrm>
            <a:off x="0" y="2331720"/>
            <a:ext cx="4058856" cy="219456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C4CB90D4-3DFE-49A4-877D-F2AD7CE16B36}"/>
              </a:ext>
            </a:extLst>
          </p:cNvPr>
          <p:cNvSpPr>
            <a:spLocks noGrp="1"/>
          </p:cNvSpPr>
          <p:nvPr>
            <p:ph type="pic" sz="quarter" idx="17"/>
          </p:nvPr>
        </p:nvSpPr>
        <p:spPr>
          <a:xfrm>
            <a:off x="0" y="4663440"/>
            <a:ext cx="4058856" cy="219456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Tree>
    <p:extLst>
      <p:ext uri="{BB962C8B-B14F-4D97-AF65-F5344CB8AC3E}">
        <p14:creationId xmlns:p14="http://schemas.microsoft.com/office/powerpoint/2010/main" val="158589125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4 C">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4599008" y="365126"/>
            <a:ext cx="6754791" cy="1173671"/>
          </a:xfrm>
        </p:spPr>
        <p:txBody>
          <a:bodyPr/>
          <a:lstStyle>
            <a:lvl1pPr>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p:txBody>
          <a:bodyPr/>
          <a:lstStyle/>
          <a:p>
            <a:fld id="{4ACD21FF-2B45-0A4B-BA34-4CEC5105C6B7}" type="slidenum">
              <a:rPr lang="en-US" smtClean="0"/>
              <a:t>‹#›</a:t>
            </a:fld>
            <a:endParaRPr lang="en-US" dirty="0"/>
          </a:p>
        </p:txBody>
      </p:sp>
      <p:sp>
        <p:nvSpPr>
          <p:cNvPr id="7" name="Picture Placeholder 16">
            <a:extLst>
              <a:ext uri="{FF2B5EF4-FFF2-40B4-BE49-F238E27FC236}">
                <a16:creationId xmlns:a16="http://schemas.microsoft.com/office/drawing/2014/main" id="{5D663BA6-5D56-4BD2-B753-E24FC66D89F1}"/>
              </a:ext>
            </a:extLst>
          </p:cNvPr>
          <p:cNvSpPr>
            <a:spLocks noGrp="1"/>
          </p:cNvSpPr>
          <p:nvPr>
            <p:ph type="pic" sz="quarter" idx="12"/>
          </p:nvPr>
        </p:nvSpPr>
        <p:spPr>
          <a:xfrm>
            <a:off x="0" y="0"/>
            <a:ext cx="4058856" cy="219456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8" name="Picture Placeholder 16">
            <a:extLst>
              <a:ext uri="{FF2B5EF4-FFF2-40B4-BE49-F238E27FC236}">
                <a16:creationId xmlns:a16="http://schemas.microsoft.com/office/drawing/2014/main" id="{70CCA42C-3286-4157-BFF8-968D6848EBF0}"/>
              </a:ext>
            </a:extLst>
          </p:cNvPr>
          <p:cNvSpPr>
            <a:spLocks noGrp="1"/>
          </p:cNvSpPr>
          <p:nvPr>
            <p:ph type="pic" sz="quarter" idx="16"/>
          </p:nvPr>
        </p:nvSpPr>
        <p:spPr>
          <a:xfrm>
            <a:off x="0" y="2331720"/>
            <a:ext cx="4058856" cy="219456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C4CB90D4-3DFE-49A4-877D-F2AD7CE16B36}"/>
              </a:ext>
            </a:extLst>
          </p:cNvPr>
          <p:cNvSpPr>
            <a:spLocks noGrp="1"/>
          </p:cNvSpPr>
          <p:nvPr>
            <p:ph type="pic" sz="quarter" idx="17"/>
          </p:nvPr>
        </p:nvSpPr>
        <p:spPr>
          <a:xfrm>
            <a:off x="0" y="4663440"/>
            <a:ext cx="4058856" cy="219456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Tree>
    <p:extLst>
      <p:ext uri="{BB962C8B-B14F-4D97-AF65-F5344CB8AC3E}">
        <p14:creationId xmlns:p14="http://schemas.microsoft.com/office/powerpoint/2010/main" val="1565020339"/>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preserve="1" userDrawn="1">
  <p:cSld name="5">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8133144" y="0"/>
            <a:ext cx="4058856" cy="335280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1" y="365126"/>
            <a:ext cx="6754791" cy="1173671"/>
          </a:xfrm>
        </p:spPr>
        <p:txBody>
          <a:bodyPr/>
          <a:lstStyle>
            <a:lvl1pPr>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6754283" cy="567699"/>
          </a:xfrm>
        </p:spPr>
        <p:txBody>
          <a:bodyPr>
            <a:noAutofit/>
          </a:bodyPr>
          <a:lstStyle>
            <a:lvl1pPr marL="0" indent="0">
              <a:buFontTx/>
              <a:buNone/>
              <a:defRPr sz="2667"/>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6754283" cy="3503084"/>
          </a:xfrm>
        </p:spPr>
        <p:txBody>
          <a:bodyPr/>
          <a:lstStyle>
            <a:lvl1pPr>
              <a:lnSpc>
                <a:spcPct val="90000"/>
              </a:lnSpc>
              <a:spcBef>
                <a:spcPts val="1200"/>
              </a:spcBef>
              <a:defRPr/>
            </a:lvl1pPr>
            <a:lvl2pPr>
              <a:lnSpc>
                <a:spcPct val="90000"/>
              </a:lnSpc>
              <a:spcBef>
                <a:spcPts val="1200"/>
              </a:spcBef>
              <a:defRPr/>
            </a:lvl2pPr>
            <a:lvl3pPr>
              <a:lnSpc>
                <a:spcPct val="90000"/>
              </a:lnSpc>
              <a:spcBef>
                <a:spcPts val="1200"/>
              </a:spcBef>
              <a:defRPr/>
            </a:lvl3pPr>
            <a:lvl4pPr>
              <a:lnSpc>
                <a:spcPct val="90000"/>
              </a:lnSpc>
              <a:spcBef>
                <a:spcPts val="1200"/>
              </a:spcBef>
              <a:defRPr/>
            </a:lvl4pPr>
            <a:lvl5pPr>
              <a:lnSpc>
                <a:spcPct val="90000"/>
              </a:lnSpc>
              <a:spcBef>
                <a:spcPts val="1200"/>
              </a:spcBef>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133144" y="3505200"/>
            <a:ext cx="4058856" cy="335280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pic>
        <p:nvPicPr>
          <p:cNvPr id="10" name="Picture 9">
            <a:extLst>
              <a:ext uri="{FF2B5EF4-FFF2-40B4-BE49-F238E27FC236}">
                <a16:creationId xmlns:a16="http://schemas.microsoft.com/office/drawing/2014/main" id="{D52E04D8-695F-422E-98D5-E7F681F3D100}"/>
              </a:ext>
            </a:extLst>
          </p:cNvPr>
          <p:cNvPicPr preferRelativeResize="0">
            <a:picLocks/>
          </p:cNvPicPr>
          <p:nvPr userDrawn="1"/>
        </p:nvPicPr>
        <p:blipFill>
          <a:blip r:embed="rId2" cstate="screen">
            <a:extLst>
              <a:ext uri="{28A0092B-C50C-407E-A947-70E740481C1C}">
                <a14:useLocalDpi xmlns:a14="http://schemas.microsoft.com/office/drawing/2010/main"/>
              </a:ext>
            </a:extLst>
          </a:blip>
          <a:stretch>
            <a:fillRect/>
          </a:stretch>
        </p:blipFill>
        <p:spPr>
          <a:xfrm rot="5400000" flipV="1">
            <a:off x="-2785872" y="3368040"/>
            <a:ext cx="5693664" cy="121920"/>
          </a:xfrm>
          <a:prstGeom prst="rect">
            <a:avLst/>
          </a:prstGeom>
        </p:spPr>
      </p:pic>
    </p:spTree>
    <p:extLst>
      <p:ext uri="{BB962C8B-B14F-4D97-AF65-F5344CB8AC3E}">
        <p14:creationId xmlns:p14="http://schemas.microsoft.com/office/powerpoint/2010/main" val="2307237278"/>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preserve="1" userDrawn="1">
  <p:cSld name="5 A">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8133144" y="0"/>
            <a:ext cx="4058856" cy="335280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1" y="365126"/>
            <a:ext cx="6754791" cy="1173671"/>
          </a:xfrm>
        </p:spPr>
        <p:txBody>
          <a:bodyPr/>
          <a:lstStyle>
            <a:lvl1pPr>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133144" y="3505200"/>
            <a:ext cx="4058856" cy="335280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pic>
        <p:nvPicPr>
          <p:cNvPr id="10" name="Picture 9">
            <a:extLst>
              <a:ext uri="{FF2B5EF4-FFF2-40B4-BE49-F238E27FC236}">
                <a16:creationId xmlns:a16="http://schemas.microsoft.com/office/drawing/2014/main" id="{D52E04D8-695F-422E-98D5-E7F681F3D100}"/>
              </a:ext>
            </a:extLst>
          </p:cNvPr>
          <p:cNvPicPr preferRelativeResize="0">
            <a:picLocks/>
          </p:cNvPicPr>
          <p:nvPr userDrawn="1"/>
        </p:nvPicPr>
        <p:blipFill>
          <a:blip r:embed="rId2" cstate="screen">
            <a:extLst>
              <a:ext uri="{28A0092B-C50C-407E-A947-70E740481C1C}">
                <a14:useLocalDpi xmlns:a14="http://schemas.microsoft.com/office/drawing/2010/main"/>
              </a:ext>
            </a:extLst>
          </a:blip>
          <a:stretch>
            <a:fillRect/>
          </a:stretch>
        </p:blipFill>
        <p:spPr>
          <a:xfrm rot="5400000" flipV="1">
            <a:off x="-2785872" y="3368040"/>
            <a:ext cx="5693664" cy="121920"/>
          </a:xfrm>
          <a:prstGeom prst="rect">
            <a:avLst/>
          </a:prstGeom>
        </p:spPr>
      </p:pic>
      <p:sp>
        <p:nvSpPr>
          <p:cNvPr id="12" name="Text Placeholder 14">
            <a:extLst>
              <a:ext uri="{FF2B5EF4-FFF2-40B4-BE49-F238E27FC236}">
                <a16:creationId xmlns:a16="http://schemas.microsoft.com/office/drawing/2014/main" id="{D2811A95-A708-498F-A881-FEF10EC3D753}"/>
              </a:ext>
            </a:extLst>
          </p:cNvPr>
          <p:cNvSpPr>
            <a:spLocks noGrp="1"/>
          </p:cNvSpPr>
          <p:nvPr>
            <p:ph type="body" sz="quarter" idx="11" hasCustomPrompt="1"/>
          </p:nvPr>
        </p:nvSpPr>
        <p:spPr>
          <a:xfrm>
            <a:off x="609600" y="1914143"/>
            <a:ext cx="6754283" cy="3657600"/>
          </a:xfrm>
        </p:spPr>
        <p:txBody>
          <a:bodyPr/>
          <a:lstStyle>
            <a:lvl1pPr>
              <a:lnSpc>
                <a:spcPct val="90000"/>
              </a:lnSpc>
              <a:spcBef>
                <a:spcPts val="1200"/>
              </a:spcBef>
              <a:defRPr/>
            </a:lvl1pPr>
            <a:lvl2pPr>
              <a:lnSpc>
                <a:spcPct val="90000"/>
              </a:lnSpc>
              <a:spcBef>
                <a:spcPts val="1200"/>
              </a:spcBef>
              <a:defRPr/>
            </a:lvl2pPr>
            <a:lvl3pPr>
              <a:lnSpc>
                <a:spcPct val="90000"/>
              </a:lnSpc>
              <a:spcBef>
                <a:spcPts val="1200"/>
              </a:spcBef>
              <a:defRPr/>
            </a:lvl3pPr>
            <a:lvl4pPr>
              <a:lnSpc>
                <a:spcPct val="90000"/>
              </a:lnSpc>
              <a:spcBef>
                <a:spcPts val="1200"/>
              </a:spcBef>
              <a:defRPr/>
            </a:lvl4pPr>
            <a:lvl5pPr>
              <a:lnSpc>
                <a:spcPct val="90000"/>
              </a:lnSpc>
              <a:spcBef>
                <a:spcPts val="1200"/>
              </a:spcBef>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4273165066"/>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preserve="1" userDrawn="1">
  <p:cSld name="5 B">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8133144" y="0"/>
            <a:ext cx="4058856" cy="335280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1" y="365126"/>
            <a:ext cx="6754791" cy="1173671"/>
          </a:xfrm>
        </p:spPr>
        <p:txBody>
          <a:bodyPr/>
          <a:lstStyle>
            <a:lvl1pPr>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133144" y="3505200"/>
            <a:ext cx="4058856" cy="335280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pic>
        <p:nvPicPr>
          <p:cNvPr id="10" name="Picture 9">
            <a:extLst>
              <a:ext uri="{FF2B5EF4-FFF2-40B4-BE49-F238E27FC236}">
                <a16:creationId xmlns:a16="http://schemas.microsoft.com/office/drawing/2014/main" id="{D52E04D8-695F-422E-98D5-E7F681F3D100}"/>
              </a:ext>
            </a:extLst>
          </p:cNvPr>
          <p:cNvPicPr preferRelativeResize="0">
            <a:picLocks/>
          </p:cNvPicPr>
          <p:nvPr userDrawn="1"/>
        </p:nvPicPr>
        <p:blipFill>
          <a:blip r:embed="rId2" cstate="screen">
            <a:extLst>
              <a:ext uri="{28A0092B-C50C-407E-A947-70E740481C1C}">
                <a14:useLocalDpi xmlns:a14="http://schemas.microsoft.com/office/drawing/2010/main"/>
              </a:ext>
            </a:extLst>
          </a:blip>
          <a:stretch>
            <a:fillRect/>
          </a:stretch>
        </p:blipFill>
        <p:spPr>
          <a:xfrm rot="5400000" flipV="1">
            <a:off x="-2785872" y="3368040"/>
            <a:ext cx="5693664" cy="121920"/>
          </a:xfrm>
          <a:prstGeom prst="rect">
            <a:avLst/>
          </a:prstGeom>
        </p:spPr>
      </p:pic>
    </p:spTree>
    <p:extLst>
      <p:ext uri="{BB962C8B-B14F-4D97-AF65-F5344CB8AC3E}">
        <p14:creationId xmlns:p14="http://schemas.microsoft.com/office/powerpoint/2010/main" val="1570271071"/>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4599008" y="365126"/>
            <a:ext cx="6754791" cy="1173671"/>
          </a:xfrm>
        </p:spPr>
        <p:txBody>
          <a:bodyPr/>
          <a:lstStyle>
            <a:lvl1pPr>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4599008" y="1550869"/>
            <a:ext cx="6754283" cy="567699"/>
          </a:xfrm>
        </p:spPr>
        <p:txBody>
          <a:bodyPr>
            <a:noAutofit/>
          </a:bodyPr>
          <a:lstStyle>
            <a:lvl1pPr marL="0" indent="0">
              <a:buFontTx/>
              <a:buNone/>
              <a:defRPr sz="2667"/>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4599008" y="2606173"/>
            <a:ext cx="6754283" cy="3503084"/>
          </a:xfrm>
        </p:spPr>
        <p:txBody>
          <a:bodyPr/>
          <a:lstStyle>
            <a:lvl1pPr>
              <a:lnSpc>
                <a:spcPct val="90000"/>
              </a:lnSpc>
              <a:spcBef>
                <a:spcPts val="1200"/>
              </a:spcBef>
              <a:defRPr/>
            </a:lvl1pPr>
            <a:lvl2pPr>
              <a:lnSpc>
                <a:spcPct val="90000"/>
              </a:lnSpc>
              <a:spcBef>
                <a:spcPts val="1200"/>
              </a:spcBef>
              <a:defRPr/>
            </a:lvl2pPr>
            <a:lvl3pPr>
              <a:lnSpc>
                <a:spcPct val="90000"/>
              </a:lnSpc>
              <a:spcBef>
                <a:spcPts val="1200"/>
              </a:spcBef>
              <a:defRPr/>
            </a:lvl3pPr>
            <a:lvl4pPr>
              <a:lnSpc>
                <a:spcPct val="90000"/>
              </a:lnSpc>
              <a:spcBef>
                <a:spcPts val="1200"/>
              </a:spcBef>
              <a:defRPr/>
            </a:lvl4pPr>
            <a:lvl5pPr>
              <a:lnSpc>
                <a:spcPct val="90000"/>
              </a:lnSpc>
              <a:spcBef>
                <a:spcPts val="1200"/>
              </a:spcBef>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p>
            <a:fld id="{4ACD21FF-2B45-0A4B-BA34-4CEC5105C6B7}" type="slidenum">
              <a:rPr lang="en-US" smtClean="0"/>
              <a:t>‹#›</a:t>
            </a:fld>
            <a:endParaRPr lang="en-US" dirty="0"/>
          </a:p>
        </p:txBody>
      </p:sp>
      <p:sp>
        <p:nvSpPr>
          <p:cNvPr id="10" name="Picture Placeholder 16">
            <a:extLst>
              <a:ext uri="{FF2B5EF4-FFF2-40B4-BE49-F238E27FC236}">
                <a16:creationId xmlns:a16="http://schemas.microsoft.com/office/drawing/2014/main" id="{12A72471-943B-4D84-A7D7-FEA85DEB2A1E}"/>
              </a:ext>
            </a:extLst>
          </p:cNvPr>
          <p:cNvSpPr>
            <a:spLocks noGrp="1"/>
          </p:cNvSpPr>
          <p:nvPr>
            <p:ph type="pic" sz="quarter" idx="12"/>
          </p:nvPr>
        </p:nvSpPr>
        <p:spPr>
          <a:xfrm>
            <a:off x="0" y="0"/>
            <a:ext cx="4058856" cy="335280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2" name="Picture Placeholder 16">
            <a:extLst>
              <a:ext uri="{FF2B5EF4-FFF2-40B4-BE49-F238E27FC236}">
                <a16:creationId xmlns:a16="http://schemas.microsoft.com/office/drawing/2014/main" id="{7166403B-3680-46C7-9FC8-1680E9424DA6}"/>
              </a:ext>
            </a:extLst>
          </p:cNvPr>
          <p:cNvSpPr>
            <a:spLocks noGrp="1"/>
          </p:cNvSpPr>
          <p:nvPr>
            <p:ph type="pic" sz="quarter" idx="17"/>
          </p:nvPr>
        </p:nvSpPr>
        <p:spPr>
          <a:xfrm>
            <a:off x="0" y="3505200"/>
            <a:ext cx="4058856" cy="335280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Tree>
    <p:extLst>
      <p:ext uri="{BB962C8B-B14F-4D97-AF65-F5344CB8AC3E}">
        <p14:creationId xmlns:p14="http://schemas.microsoft.com/office/powerpoint/2010/main" val="376139357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6 A">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4599008" y="365126"/>
            <a:ext cx="6754791" cy="1173671"/>
          </a:xfrm>
        </p:spPr>
        <p:txBody>
          <a:bodyPr/>
          <a:lstStyle>
            <a:lvl1pPr>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p>
            <a:fld id="{4ACD21FF-2B45-0A4B-BA34-4CEC5105C6B7}" type="slidenum">
              <a:rPr lang="en-US" smtClean="0"/>
              <a:t>‹#›</a:t>
            </a:fld>
            <a:endParaRPr lang="en-US" dirty="0"/>
          </a:p>
        </p:txBody>
      </p:sp>
      <p:sp>
        <p:nvSpPr>
          <p:cNvPr id="10" name="Picture Placeholder 16">
            <a:extLst>
              <a:ext uri="{FF2B5EF4-FFF2-40B4-BE49-F238E27FC236}">
                <a16:creationId xmlns:a16="http://schemas.microsoft.com/office/drawing/2014/main" id="{12A72471-943B-4D84-A7D7-FEA85DEB2A1E}"/>
              </a:ext>
            </a:extLst>
          </p:cNvPr>
          <p:cNvSpPr>
            <a:spLocks noGrp="1"/>
          </p:cNvSpPr>
          <p:nvPr>
            <p:ph type="pic" sz="quarter" idx="12"/>
          </p:nvPr>
        </p:nvSpPr>
        <p:spPr>
          <a:xfrm>
            <a:off x="0" y="0"/>
            <a:ext cx="4058856" cy="335280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2" name="Picture Placeholder 16">
            <a:extLst>
              <a:ext uri="{FF2B5EF4-FFF2-40B4-BE49-F238E27FC236}">
                <a16:creationId xmlns:a16="http://schemas.microsoft.com/office/drawing/2014/main" id="{7166403B-3680-46C7-9FC8-1680E9424DA6}"/>
              </a:ext>
            </a:extLst>
          </p:cNvPr>
          <p:cNvSpPr>
            <a:spLocks noGrp="1"/>
          </p:cNvSpPr>
          <p:nvPr>
            <p:ph type="pic" sz="quarter" idx="17"/>
          </p:nvPr>
        </p:nvSpPr>
        <p:spPr>
          <a:xfrm>
            <a:off x="0" y="3505200"/>
            <a:ext cx="4058856" cy="335280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8" name="Text Placeholder 14">
            <a:extLst>
              <a:ext uri="{FF2B5EF4-FFF2-40B4-BE49-F238E27FC236}">
                <a16:creationId xmlns:a16="http://schemas.microsoft.com/office/drawing/2014/main" id="{47242FEE-AFF5-4A18-9A7D-0D9779AD55D8}"/>
              </a:ext>
            </a:extLst>
          </p:cNvPr>
          <p:cNvSpPr>
            <a:spLocks noGrp="1"/>
          </p:cNvSpPr>
          <p:nvPr>
            <p:ph type="body" sz="quarter" idx="11" hasCustomPrompt="1"/>
          </p:nvPr>
        </p:nvSpPr>
        <p:spPr>
          <a:xfrm>
            <a:off x="4599008" y="1914143"/>
            <a:ext cx="6754283" cy="3657600"/>
          </a:xfrm>
        </p:spPr>
        <p:txBody>
          <a:bodyPr/>
          <a:lstStyle>
            <a:lvl1pPr>
              <a:lnSpc>
                <a:spcPct val="90000"/>
              </a:lnSpc>
              <a:spcBef>
                <a:spcPts val="1200"/>
              </a:spcBef>
              <a:defRPr/>
            </a:lvl1pPr>
            <a:lvl2pPr>
              <a:lnSpc>
                <a:spcPct val="90000"/>
              </a:lnSpc>
              <a:spcBef>
                <a:spcPts val="1200"/>
              </a:spcBef>
              <a:defRPr/>
            </a:lvl2pPr>
            <a:lvl3pPr>
              <a:lnSpc>
                <a:spcPct val="90000"/>
              </a:lnSpc>
              <a:spcBef>
                <a:spcPts val="1200"/>
              </a:spcBef>
              <a:defRPr/>
            </a:lvl3pPr>
            <a:lvl4pPr>
              <a:lnSpc>
                <a:spcPct val="90000"/>
              </a:lnSpc>
              <a:spcBef>
                <a:spcPts val="1200"/>
              </a:spcBef>
              <a:defRPr/>
            </a:lvl4pPr>
            <a:lvl5pPr>
              <a:lnSpc>
                <a:spcPct val="90000"/>
              </a:lnSpc>
              <a:spcBef>
                <a:spcPts val="1200"/>
              </a:spcBef>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2885828117"/>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6 B">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4599008" y="365126"/>
            <a:ext cx="6754791" cy="1173671"/>
          </a:xfrm>
        </p:spPr>
        <p:txBody>
          <a:bodyPr/>
          <a:lstStyle>
            <a:lvl1pPr>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p>
            <a:fld id="{4ACD21FF-2B45-0A4B-BA34-4CEC5105C6B7}" type="slidenum">
              <a:rPr lang="en-US" smtClean="0"/>
              <a:t>‹#›</a:t>
            </a:fld>
            <a:endParaRPr lang="en-US" dirty="0"/>
          </a:p>
        </p:txBody>
      </p:sp>
      <p:sp>
        <p:nvSpPr>
          <p:cNvPr id="10" name="Picture Placeholder 16">
            <a:extLst>
              <a:ext uri="{FF2B5EF4-FFF2-40B4-BE49-F238E27FC236}">
                <a16:creationId xmlns:a16="http://schemas.microsoft.com/office/drawing/2014/main" id="{12A72471-943B-4D84-A7D7-FEA85DEB2A1E}"/>
              </a:ext>
            </a:extLst>
          </p:cNvPr>
          <p:cNvSpPr>
            <a:spLocks noGrp="1"/>
          </p:cNvSpPr>
          <p:nvPr>
            <p:ph type="pic" sz="quarter" idx="12"/>
          </p:nvPr>
        </p:nvSpPr>
        <p:spPr>
          <a:xfrm>
            <a:off x="0" y="0"/>
            <a:ext cx="4058856" cy="335280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2" name="Picture Placeholder 16">
            <a:extLst>
              <a:ext uri="{FF2B5EF4-FFF2-40B4-BE49-F238E27FC236}">
                <a16:creationId xmlns:a16="http://schemas.microsoft.com/office/drawing/2014/main" id="{7166403B-3680-46C7-9FC8-1680E9424DA6}"/>
              </a:ext>
            </a:extLst>
          </p:cNvPr>
          <p:cNvSpPr>
            <a:spLocks noGrp="1"/>
          </p:cNvSpPr>
          <p:nvPr>
            <p:ph type="pic" sz="quarter" idx="17"/>
          </p:nvPr>
        </p:nvSpPr>
        <p:spPr>
          <a:xfrm>
            <a:off x="0" y="3505200"/>
            <a:ext cx="4058856" cy="335280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Tree>
    <p:extLst>
      <p:ext uri="{BB962C8B-B14F-4D97-AF65-F5344CB8AC3E}">
        <p14:creationId xmlns:p14="http://schemas.microsoft.com/office/powerpoint/2010/main" val="205952792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preserve="1" userDrawn="1">
  <p:cSld name="7">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599" y="365126"/>
            <a:ext cx="10850880" cy="1173671"/>
          </a:xfrm>
        </p:spPr>
        <p:txBody>
          <a:bodyPr/>
          <a:lstStyle>
            <a:lvl1pPr>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rIns="182880"/>
          <a:lstStyle>
            <a:lvl1pPr marL="0" indent="0">
              <a:lnSpc>
                <a:spcPct val="85000"/>
              </a:lnSpc>
              <a:spcBef>
                <a:spcPts val="800"/>
              </a:spcBef>
              <a:buNone/>
              <a:defRPr sz="2133"/>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pic>
        <p:nvPicPr>
          <p:cNvPr id="18" name="Picture 17">
            <a:extLst>
              <a:ext uri="{FF2B5EF4-FFF2-40B4-BE49-F238E27FC236}">
                <a16:creationId xmlns:a16="http://schemas.microsoft.com/office/drawing/2014/main" id="{1B6BAAD3-7B63-43C8-8F0A-9A6E4DE9829F}"/>
              </a:ext>
            </a:extLst>
          </p:cNvPr>
          <p:cNvPicPr preferRelativeResize="0">
            <a:picLocks/>
          </p:cNvPicPr>
          <p:nvPr userDrawn="1"/>
        </p:nvPicPr>
        <p:blipFill>
          <a:blip r:embed="rId2"/>
          <a:stretch>
            <a:fillRect/>
          </a:stretch>
        </p:blipFill>
        <p:spPr>
          <a:xfrm rot="10800000" flipV="1">
            <a:off x="4023360" y="1"/>
            <a:ext cx="7802880" cy="182880"/>
          </a:xfrm>
          <a:prstGeom prst="rect">
            <a:avLst/>
          </a:prstGeom>
        </p:spPr>
      </p:pic>
    </p:spTree>
    <p:extLst>
      <p:ext uri="{BB962C8B-B14F-4D97-AF65-F5344CB8AC3E}">
        <p14:creationId xmlns:p14="http://schemas.microsoft.com/office/powerpoint/2010/main" val="1272612325"/>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preserve="1" userDrawn="1">
  <p:cSld name="7 A">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850880" cy="2116749"/>
          </a:xfrm>
        </p:spPr>
        <p:txBody>
          <a:bodyPr/>
          <a:lstStyle>
            <a:lvl1pPr>
              <a:lnSpc>
                <a:spcPct val="90000"/>
              </a:lnSpc>
              <a:spcBef>
                <a:spcPts val="1200"/>
              </a:spcBef>
              <a:defRPr/>
            </a:lvl1pPr>
            <a:lvl2pPr>
              <a:lnSpc>
                <a:spcPct val="90000"/>
              </a:lnSpc>
              <a:spcBef>
                <a:spcPts val="1200"/>
              </a:spcBef>
              <a:defRPr/>
            </a:lvl2pPr>
            <a:lvl3pPr>
              <a:lnSpc>
                <a:spcPct val="90000"/>
              </a:lnSpc>
              <a:spcBef>
                <a:spcPts val="1200"/>
              </a:spcBef>
              <a:defRPr/>
            </a:lvl3pPr>
            <a:lvl4pPr>
              <a:lnSpc>
                <a:spcPct val="90000"/>
              </a:lnSpc>
              <a:spcBef>
                <a:spcPts val="1200"/>
              </a:spcBef>
              <a:defRPr/>
            </a:lvl4pPr>
            <a:lvl5pPr>
              <a:lnSpc>
                <a:spcPct val="90000"/>
              </a:lnSpc>
              <a:spcBef>
                <a:spcPts val="1200"/>
              </a:spcBef>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pic>
        <p:nvPicPr>
          <p:cNvPr id="13" name="Picture 12">
            <a:extLst>
              <a:ext uri="{FF2B5EF4-FFF2-40B4-BE49-F238E27FC236}">
                <a16:creationId xmlns:a16="http://schemas.microsoft.com/office/drawing/2014/main" id="{D5FA2ACB-24F5-49B8-A61F-E655E7A14745}"/>
              </a:ext>
            </a:extLst>
          </p:cNvPr>
          <p:cNvPicPr preferRelativeResize="0">
            <a:picLocks/>
          </p:cNvPicPr>
          <p:nvPr userDrawn="1"/>
        </p:nvPicPr>
        <p:blipFill>
          <a:blip r:embed="rId2"/>
          <a:stretch>
            <a:fillRect/>
          </a:stretch>
        </p:blipFill>
        <p:spPr>
          <a:xfrm rot="10800000" flipV="1">
            <a:off x="4023360" y="1"/>
            <a:ext cx="7802880" cy="182880"/>
          </a:xfrm>
          <a:prstGeom prst="rect">
            <a:avLst/>
          </a:prstGeom>
        </p:spPr>
      </p:pic>
    </p:spTree>
    <p:extLst>
      <p:ext uri="{BB962C8B-B14F-4D97-AF65-F5344CB8AC3E}">
        <p14:creationId xmlns:p14="http://schemas.microsoft.com/office/powerpoint/2010/main" val="37627330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3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1693953954"/>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preserve="1" userDrawn="1">
  <p:cSld name="8">
    <p:spTree>
      <p:nvGrpSpPr>
        <p:cNvPr id="1" name=""/>
        <p:cNvGrpSpPr/>
        <p:nvPr/>
      </p:nvGrpSpPr>
      <p:grpSpPr>
        <a:xfrm>
          <a:off x="0" y="0"/>
          <a:ext cx="0" cy="0"/>
          <a:chOff x="0" y="0"/>
          <a:chExt cx="0" cy="0"/>
        </a:xfrm>
      </p:grpSpPr>
      <p:sp>
        <p:nvSpPr>
          <p:cNvPr id="19" name="Picture Placeholder 16">
            <a:extLst>
              <a:ext uri="{FF2B5EF4-FFF2-40B4-BE49-F238E27FC236}">
                <a16:creationId xmlns:a16="http://schemas.microsoft.com/office/drawing/2014/main" id="{AC820633-9838-48B9-8CEF-2744F390D2DC}"/>
              </a:ext>
            </a:extLst>
          </p:cNvPr>
          <p:cNvSpPr>
            <a:spLocks noGrp="1"/>
          </p:cNvSpPr>
          <p:nvPr>
            <p:ph type="pic" sz="quarter" idx="12"/>
          </p:nvPr>
        </p:nvSpPr>
        <p:spPr>
          <a:xfrm>
            <a:off x="0" y="3931920"/>
            <a:ext cx="12192000" cy="292608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599" y="365126"/>
            <a:ext cx="10850880" cy="1173671"/>
          </a:xfrm>
        </p:spPr>
        <p:txBody>
          <a:bodyPr/>
          <a:lstStyle>
            <a:lvl1pPr>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599" y="1550869"/>
            <a:ext cx="10850880" cy="567699"/>
          </a:xfrm>
        </p:spPr>
        <p:txBody>
          <a:bodyPr>
            <a:noAutofit/>
          </a:bodyPr>
          <a:lstStyle>
            <a:lvl1pPr marL="0" indent="0">
              <a:buFontTx/>
              <a:buNone/>
              <a:defRPr sz="2667"/>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dirty="0"/>
          </a:p>
        </p:txBody>
      </p:sp>
      <p:pic>
        <p:nvPicPr>
          <p:cNvPr id="18" name="Picture 17">
            <a:extLst>
              <a:ext uri="{FF2B5EF4-FFF2-40B4-BE49-F238E27FC236}">
                <a16:creationId xmlns:a16="http://schemas.microsoft.com/office/drawing/2014/main" id="{1B6BAAD3-7B63-43C8-8F0A-9A6E4DE9829F}"/>
              </a:ext>
            </a:extLst>
          </p:cNvPr>
          <p:cNvPicPr preferRelativeResize="0">
            <a:picLocks/>
          </p:cNvPicPr>
          <p:nvPr userDrawn="1"/>
        </p:nvPicPr>
        <p:blipFill>
          <a:blip r:embed="rId2"/>
          <a:stretch>
            <a:fillRect/>
          </a:stretch>
        </p:blipFill>
        <p:spPr>
          <a:xfrm rot="10800000" flipV="1">
            <a:off x="4023360" y="1"/>
            <a:ext cx="7802880" cy="182880"/>
          </a:xfrm>
          <a:prstGeom prst="rect">
            <a:avLst/>
          </a:prstGeom>
        </p:spPr>
      </p:pic>
      <p:sp>
        <p:nvSpPr>
          <p:cNvPr id="16" name="Text Placeholder 14">
            <a:extLst>
              <a:ext uri="{FF2B5EF4-FFF2-40B4-BE49-F238E27FC236}">
                <a16:creationId xmlns:a16="http://schemas.microsoft.com/office/drawing/2014/main" id="{0A551D2F-ED2C-4599-B1E4-A1C23B9D77C9}"/>
              </a:ext>
            </a:extLst>
          </p:cNvPr>
          <p:cNvSpPr>
            <a:spLocks noGrp="1"/>
          </p:cNvSpPr>
          <p:nvPr>
            <p:ph type="body" sz="quarter" idx="11" hasCustomPrompt="1"/>
          </p:nvPr>
        </p:nvSpPr>
        <p:spPr>
          <a:xfrm>
            <a:off x="609599" y="2606173"/>
            <a:ext cx="10850880" cy="1325748"/>
          </a:xfrm>
        </p:spPr>
        <p:txBody>
          <a:bodyPr/>
          <a:lstStyle>
            <a:lvl1pPr>
              <a:lnSpc>
                <a:spcPct val="90000"/>
              </a:lnSpc>
              <a:spcBef>
                <a:spcPts val="1200"/>
              </a:spcBef>
              <a:defRPr/>
            </a:lvl1pPr>
            <a:lvl2pPr>
              <a:lnSpc>
                <a:spcPct val="90000"/>
              </a:lnSpc>
              <a:spcBef>
                <a:spcPts val="1200"/>
              </a:spcBef>
              <a:defRPr/>
            </a:lvl2pPr>
            <a:lvl3pPr>
              <a:lnSpc>
                <a:spcPct val="90000"/>
              </a:lnSpc>
              <a:spcBef>
                <a:spcPts val="1200"/>
              </a:spcBef>
              <a:defRPr/>
            </a:lvl3pPr>
            <a:lvl4pPr>
              <a:lnSpc>
                <a:spcPct val="90000"/>
              </a:lnSpc>
              <a:spcBef>
                <a:spcPts val="1200"/>
              </a:spcBef>
              <a:defRPr/>
            </a:lvl4pPr>
            <a:lvl5pPr>
              <a:lnSpc>
                <a:spcPct val="90000"/>
              </a:lnSpc>
              <a:spcBef>
                <a:spcPts val="1200"/>
              </a:spcBef>
              <a:defRPr/>
            </a:lvl5pPr>
          </a:lstStyle>
          <a:p>
            <a:pPr lvl="0"/>
            <a:r>
              <a:rPr lang="en-US" dirty="0"/>
              <a:t>Copy</a:t>
            </a:r>
          </a:p>
          <a:p>
            <a:pPr lvl="1"/>
            <a:r>
              <a:rPr lang="en-US" dirty="0"/>
              <a:t>Copy</a:t>
            </a:r>
          </a:p>
          <a:p>
            <a:pPr lvl="2"/>
            <a:endParaRPr lang="en-US" dirty="0"/>
          </a:p>
        </p:txBody>
      </p:sp>
    </p:spTree>
    <p:extLst>
      <p:ext uri="{BB962C8B-B14F-4D97-AF65-F5344CB8AC3E}">
        <p14:creationId xmlns:p14="http://schemas.microsoft.com/office/powerpoint/2010/main" val="236485550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preserve="1" userDrawn="1">
  <p:cSld name="8 A">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3931920"/>
            <a:ext cx="12192000" cy="292608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7"/>
            <a:ext cx="10850880" cy="2024124"/>
          </a:xfrm>
        </p:spPr>
        <p:txBody>
          <a:bodyPr/>
          <a:lstStyle>
            <a:lvl1pPr>
              <a:lnSpc>
                <a:spcPct val="90000"/>
              </a:lnSpc>
              <a:spcBef>
                <a:spcPts val="1200"/>
              </a:spcBef>
              <a:defRPr/>
            </a:lvl1pPr>
            <a:lvl2pPr>
              <a:lnSpc>
                <a:spcPct val="90000"/>
              </a:lnSpc>
              <a:spcBef>
                <a:spcPts val="1200"/>
              </a:spcBef>
              <a:defRPr/>
            </a:lvl2pPr>
            <a:lvl3pPr>
              <a:lnSpc>
                <a:spcPct val="90000"/>
              </a:lnSpc>
              <a:spcBef>
                <a:spcPts val="1200"/>
              </a:spcBef>
              <a:defRPr/>
            </a:lvl3pPr>
            <a:lvl4pPr>
              <a:lnSpc>
                <a:spcPct val="90000"/>
              </a:lnSpc>
              <a:spcBef>
                <a:spcPts val="1200"/>
              </a:spcBef>
              <a:defRPr/>
            </a:lvl4pPr>
            <a:lvl5pPr>
              <a:lnSpc>
                <a:spcPct val="90000"/>
              </a:lnSpc>
              <a:spcBef>
                <a:spcPts val="1200"/>
              </a:spcBef>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pic>
        <p:nvPicPr>
          <p:cNvPr id="7" name="Picture 6">
            <a:extLst>
              <a:ext uri="{FF2B5EF4-FFF2-40B4-BE49-F238E27FC236}">
                <a16:creationId xmlns:a16="http://schemas.microsoft.com/office/drawing/2014/main" id="{6DCB2171-9EFB-4B0B-B402-5399058FE608}"/>
              </a:ext>
            </a:extLst>
          </p:cNvPr>
          <p:cNvPicPr preferRelativeResize="0">
            <a:picLocks/>
          </p:cNvPicPr>
          <p:nvPr userDrawn="1"/>
        </p:nvPicPr>
        <p:blipFill>
          <a:blip r:embed="rId2"/>
          <a:stretch>
            <a:fillRect/>
          </a:stretch>
        </p:blipFill>
        <p:spPr>
          <a:xfrm rot="10800000" flipV="1">
            <a:off x="4023360" y="1"/>
            <a:ext cx="7802880" cy="182880"/>
          </a:xfrm>
          <a:prstGeom prst="rect">
            <a:avLst/>
          </a:prstGeom>
        </p:spPr>
      </p:pic>
    </p:spTree>
    <p:extLst>
      <p:ext uri="{BB962C8B-B14F-4D97-AF65-F5344CB8AC3E}">
        <p14:creationId xmlns:p14="http://schemas.microsoft.com/office/powerpoint/2010/main" val="962614321"/>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preserve="1" userDrawn="1">
  <p:cSld name="12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Tree>
    <p:extLst>
      <p:ext uri="{BB962C8B-B14F-4D97-AF65-F5344CB8AC3E}">
        <p14:creationId xmlns:p14="http://schemas.microsoft.com/office/powerpoint/2010/main" val="134653132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preserve="1" userDrawn="1">
  <p:cSld name="12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Tree>
    <p:extLst>
      <p:ext uri="{BB962C8B-B14F-4D97-AF65-F5344CB8AC3E}">
        <p14:creationId xmlns:p14="http://schemas.microsoft.com/office/powerpoint/2010/main" val="174207584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preserve="1" userDrawn="1">
  <p:cSld name="12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33676883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preserve="1" userDrawn="1">
  <p:cSld name="12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dirty="0"/>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128665765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preserve="1" userDrawn="1">
  <p:cSld name="13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Tree>
    <p:extLst>
      <p:ext uri="{BB962C8B-B14F-4D97-AF65-F5344CB8AC3E}">
        <p14:creationId xmlns:p14="http://schemas.microsoft.com/office/powerpoint/2010/main" val="2094363805"/>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preserve="1" userDrawn="1">
  <p:cSld name="13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Tree>
    <p:extLst>
      <p:ext uri="{BB962C8B-B14F-4D97-AF65-F5344CB8AC3E}">
        <p14:creationId xmlns:p14="http://schemas.microsoft.com/office/powerpoint/2010/main" val="3353632983"/>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preserve="1" userDrawn="1">
  <p:cSld name="13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1562924792"/>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preserve="1" userDrawn="1">
  <p:cSld name="13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dirty="0"/>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1400944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8503EF-6A0C-4C2B-8C83-05D250160960}"/>
              </a:ext>
            </a:extLst>
          </p:cNvPr>
          <p:cNvPicPr preferRelativeResize="0">
            <a:picLocks/>
          </p:cNvPicPr>
          <p:nvPr userDrawn="1"/>
        </p:nvPicPr>
        <p:blipFill>
          <a:blip r:embed="rId3"/>
          <a:stretch>
            <a:fillRect/>
          </a:stretch>
        </p:blipFill>
        <p:spPr>
          <a:xfrm rot="5400000" flipV="1">
            <a:off x="9284208" y="3368040"/>
            <a:ext cx="5693664" cy="121920"/>
          </a:xfrm>
          <a:prstGeom prst="rect">
            <a:avLst/>
          </a:prstGeom>
        </p:spPr>
      </p:pic>
      <p:sp>
        <p:nvSpPr>
          <p:cNvPr id="9" name="Title 1"/>
          <p:cNvSpPr>
            <a:spLocks noGrp="1"/>
          </p:cNvSpPr>
          <p:nvPr>
            <p:ph type="ctrTitle" hasCustomPrompt="1"/>
          </p:nvPr>
        </p:nvSpPr>
        <p:spPr>
          <a:xfrm>
            <a:off x="879106" y="487682"/>
            <a:ext cx="8110020" cy="1405665"/>
          </a:xfrm>
        </p:spPr>
        <p:txBody>
          <a:bodyPr tIns="0" bIns="0" anchor="b">
            <a:normAutofit/>
          </a:bodyPr>
          <a:lstStyle>
            <a:lvl1pPr algn="l">
              <a:lnSpc>
                <a:spcPct val="80000"/>
              </a:lnSpc>
              <a:defRPr sz="4267" b="1">
                <a:solidFill>
                  <a:schemeClr val="bg1"/>
                </a:solidFill>
              </a:defRPr>
            </a:lvl1pPr>
          </a:lstStyle>
          <a:p>
            <a:r>
              <a:rPr lang="en-US" dirty="0"/>
              <a:t>TITLE</a:t>
            </a:r>
          </a:p>
        </p:txBody>
      </p:sp>
      <p:sp>
        <p:nvSpPr>
          <p:cNvPr id="13" name="Subtitle 2"/>
          <p:cNvSpPr>
            <a:spLocks noGrp="1"/>
          </p:cNvSpPr>
          <p:nvPr>
            <p:ph type="subTitle" idx="1" hasCustomPrompt="1"/>
          </p:nvPr>
        </p:nvSpPr>
        <p:spPr>
          <a:xfrm>
            <a:off x="879106" y="1946275"/>
            <a:ext cx="8145351" cy="1655763"/>
          </a:xfrm>
        </p:spPr>
        <p:txBody>
          <a:bodyPr tIns="0" bIns="0">
            <a:normAutofit/>
          </a:bodyPr>
          <a:lstStyle>
            <a:lvl1pPr marL="0" indent="0" algn="l">
              <a:buNone/>
              <a:defRPr sz="3733">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Subhead</a:t>
            </a:r>
          </a:p>
        </p:txBody>
      </p:sp>
      <p:pic>
        <p:nvPicPr>
          <p:cNvPr id="14" name="Picture 13">
            <a:extLst>
              <a:ext uri="{FF2B5EF4-FFF2-40B4-BE49-F238E27FC236}">
                <a16:creationId xmlns:a16="http://schemas.microsoft.com/office/drawing/2014/main" id="{92C401A4-7508-4745-9E3E-6A16C044A68D}"/>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084029" y="586596"/>
            <a:ext cx="1513599" cy="1217320"/>
          </a:xfrm>
          <a:prstGeom prst="rect">
            <a:avLst/>
          </a:prstGeom>
          <a:effectLst/>
        </p:spPr>
      </p:pic>
    </p:spTree>
    <p:extLst>
      <p:ext uri="{BB962C8B-B14F-4D97-AF65-F5344CB8AC3E}">
        <p14:creationId xmlns:p14="http://schemas.microsoft.com/office/powerpoint/2010/main" val="1454159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3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219301950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preserve="1" userDrawn="1">
  <p:cSld name="14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Tree>
    <p:extLst>
      <p:ext uri="{BB962C8B-B14F-4D97-AF65-F5344CB8AC3E}">
        <p14:creationId xmlns:p14="http://schemas.microsoft.com/office/powerpoint/2010/main" val="2174153610"/>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preserve="1" userDrawn="1">
  <p:cSld name="14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Tree>
    <p:extLst>
      <p:ext uri="{BB962C8B-B14F-4D97-AF65-F5344CB8AC3E}">
        <p14:creationId xmlns:p14="http://schemas.microsoft.com/office/powerpoint/2010/main" val="3297183416"/>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preserve="1" userDrawn="1">
  <p:cSld name="14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71803914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preserve="1" userDrawn="1">
  <p:cSld name="14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dirty="0"/>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4092696627"/>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preserve="1" userDrawn="1">
  <p:cSld name="15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Tree>
    <p:extLst>
      <p:ext uri="{BB962C8B-B14F-4D97-AF65-F5344CB8AC3E}">
        <p14:creationId xmlns:p14="http://schemas.microsoft.com/office/powerpoint/2010/main" val="1670213657"/>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preserve="1" userDrawn="1">
  <p:cSld name="15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Tree>
    <p:extLst>
      <p:ext uri="{BB962C8B-B14F-4D97-AF65-F5344CB8AC3E}">
        <p14:creationId xmlns:p14="http://schemas.microsoft.com/office/powerpoint/2010/main" val="2898165153"/>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preserve="1" userDrawn="1">
  <p:cSld name="15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2265944225"/>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preserve="1" userDrawn="1">
  <p:cSld name="15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dirty="0"/>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23975067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preserve="1" userDrawn="1">
  <p:cSld name="16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Tree>
    <p:extLst>
      <p:ext uri="{BB962C8B-B14F-4D97-AF65-F5344CB8AC3E}">
        <p14:creationId xmlns:p14="http://schemas.microsoft.com/office/powerpoint/2010/main" val="3856694629"/>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preserve="1" userDrawn="1">
  <p:cSld name="16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Tree>
    <p:extLst>
      <p:ext uri="{BB962C8B-B14F-4D97-AF65-F5344CB8AC3E}">
        <p14:creationId xmlns:p14="http://schemas.microsoft.com/office/powerpoint/2010/main" val="19597438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4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519784618"/>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preserve="1" userDrawn="1">
  <p:cSld name="16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1136565115"/>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preserve="1" userDrawn="1">
  <p:cSld name="16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dirty="0"/>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216132268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preserve="1" userDrawn="1">
  <p:cSld name="17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Tree>
    <p:extLst>
      <p:ext uri="{BB962C8B-B14F-4D97-AF65-F5344CB8AC3E}">
        <p14:creationId xmlns:p14="http://schemas.microsoft.com/office/powerpoint/2010/main" val="3765184860"/>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preserve="1" userDrawn="1">
  <p:cSld name="17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Tree>
    <p:extLst>
      <p:ext uri="{BB962C8B-B14F-4D97-AF65-F5344CB8AC3E}">
        <p14:creationId xmlns:p14="http://schemas.microsoft.com/office/powerpoint/2010/main" val="33555345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preserve="1" userDrawn="1">
  <p:cSld name="17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1448074734"/>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preserve="1" userDrawn="1">
  <p:cSld name="17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dirty="0"/>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3175174004"/>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preserve="1" userDrawn="1">
  <p:cSld name="18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Tree>
    <p:extLst>
      <p:ext uri="{BB962C8B-B14F-4D97-AF65-F5344CB8AC3E}">
        <p14:creationId xmlns:p14="http://schemas.microsoft.com/office/powerpoint/2010/main" val="1527380335"/>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preserve="1" userDrawn="1">
  <p:cSld name="18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Tree>
    <p:extLst>
      <p:ext uri="{BB962C8B-B14F-4D97-AF65-F5344CB8AC3E}">
        <p14:creationId xmlns:p14="http://schemas.microsoft.com/office/powerpoint/2010/main" val="1370583279"/>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preserve="1" userDrawn="1">
  <p:cSld name="18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308882562"/>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preserve="1" userDrawn="1">
  <p:cSld name="18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dirty="0"/>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31239553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4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3454301515"/>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preserve="1" userDrawn="1">
  <p:cSld name="19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Tree>
    <p:extLst>
      <p:ext uri="{BB962C8B-B14F-4D97-AF65-F5344CB8AC3E}">
        <p14:creationId xmlns:p14="http://schemas.microsoft.com/office/powerpoint/2010/main" val="2317083925"/>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preserve="1" userDrawn="1">
  <p:cSld name="19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Tree>
    <p:extLst>
      <p:ext uri="{BB962C8B-B14F-4D97-AF65-F5344CB8AC3E}">
        <p14:creationId xmlns:p14="http://schemas.microsoft.com/office/powerpoint/2010/main" val="2386232363"/>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preserve="1" userDrawn="1">
  <p:cSld name="19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3496035134"/>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preserve="1" userDrawn="1">
  <p:cSld name="19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dirty="0"/>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3291745110"/>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preserve="1" userDrawn="1">
  <p:cSld name="20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Tree>
    <p:extLst>
      <p:ext uri="{BB962C8B-B14F-4D97-AF65-F5344CB8AC3E}">
        <p14:creationId xmlns:p14="http://schemas.microsoft.com/office/powerpoint/2010/main" val="4198091331"/>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preserve="1" userDrawn="1">
  <p:cSld name="20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Tree>
    <p:extLst>
      <p:ext uri="{BB962C8B-B14F-4D97-AF65-F5344CB8AC3E}">
        <p14:creationId xmlns:p14="http://schemas.microsoft.com/office/powerpoint/2010/main" val="19230301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preserve="1" userDrawn="1">
  <p:cSld name="20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993976699"/>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preserve="1" userDrawn="1">
  <p:cSld name="20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dirty="0"/>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624665069"/>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preserve="1" userDrawn="1">
  <p:cSld name="21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Tree>
    <p:extLst>
      <p:ext uri="{BB962C8B-B14F-4D97-AF65-F5344CB8AC3E}">
        <p14:creationId xmlns:p14="http://schemas.microsoft.com/office/powerpoint/2010/main" val="3261687885"/>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preserve="1" userDrawn="1">
  <p:cSld name="21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Tree>
    <p:extLst>
      <p:ext uri="{BB962C8B-B14F-4D97-AF65-F5344CB8AC3E}">
        <p14:creationId xmlns:p14="http://schemas.microsoft.com/office/powerpoint/2010/main" val="11613946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4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3878652064"/>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preserve="1" userDrawn="1">
  <p:cSld name="21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1703425356"/>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preserve="1" userDrawn="1">
  <p:cSld name="210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dirty="0"/>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695550539"/>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preserve="1" userDrawn="1">
  <p:cSld name="22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Tree>
    <p:extLst>
      <p:ext uri="{BB962C8B-B14F-4D97-AF65-F5344CB8AC3E}">
        <p14:creationId xmlns:p14="http://schemas.microsoft.com/office/powerpoint/2010/main" val="3853286255"/>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preserve="1" userDrawn="1">
  <p:cSld name="22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Tree>
    <p:extLst>
      <p:ext uri="{BB962C8B-B14F-4D97-AF65-F5344CB8AC3E}">
        <p14:creationId xmlns:p14="http://schemas.microsoft.com/office/powerpoint/2010/main" val="3500164175"/>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preserve="1" userDrawn="1">
  <p:cSld name="22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1039780793"/>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preserve="1" userDrawn="1">
  <p:cSld name="22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dirty="0"/>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481997095"/>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preserve="1" userDrawn="1">
  <p:cSld name="23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Tree>
    <p:extLst>
      <p:ext uri="{BB962C8B-B14F-4D97-AF65-F5344CB8AC3E}">
        <p14:creationId xmlns:p14="http://schemas.microsoft.com/office/powerpoint/2010/main" val="832428509"/>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preserve="1" userDrawn="1">
  <p:cSld name="23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Tree>
    <p:extLst>
      <p:ext uri="{BB962C8B-B14F-4D97-AF65-F5344CB8AC3E}">
        <p14:creationId xmlns:p14="http://schemas.microsoft.com/office/powerpoint/2010/main" val="1498477904"/>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preserve="1" userDrawn="1">
  <p:cSld name="23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656440368"/>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preserve="1" userDrawn="1">
  <p:cSld name="23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dirty="0"/>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25713342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4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479550742"/>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preserve="1" userDrawn="1">
  <p:cSld name="24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Tree>
    <p:extLst>
      <p:ext uri="{BB962C8B-B14F-4D97-AF65-F5344CB8AC3E}">
        <p14:creationId xmlns:p14="http://schemas.microsoft.com/office/powerpoint/2010/main" val="2280681173"/>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preserve="1" userDrawn="1">
  <p:cSld name="24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Tree>
    <p:extLst>
      <p:ext uri="{BB962C8B-B14F-4D97-AF65-F5344CB8AC3E}">
        <p14:creationId xmlns:p14="http://schemas.microsoft.com/office/powerpoint/2010/main" val="1790199668"/>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preserve="1" userDrawn="1">
  <p:cSld name="24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2217858257"/>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preserve="1" userDrawn="1">
  <p:cSld name="24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dirty="0"/>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1837097293"/>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preserve="1" userDrawn="1">
  <p:cSld name="25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Tree>
    <p:extLst>
      <p:ext uri="{BB962C8B-B14F-4D97-AF65-F5344CB8AC3E}">
        <p14:creationId xmlns:p14="http://schemas.microsoft.com/office/powerpoint/2010/main" val="2432200044"/>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preserve="1" userDrawn="1">
  <p:cSld name="25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Tree>
    <p:extLst>
      <p:ext uri="{BB962C8B-B14F-4D97-AF65-F5344CB8AC3E}">
        <p14:creationId xmlns:p14="http://schemas.microsoft.com/office/powerpoint/2010/main" val="2719808898"/>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preserve="1" userDrawn="1">
  <p:cSld name="25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4208322099"/>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preserve="1" userDrawn="1">
  <p:cSld name="25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dirty="0"/>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4092823860"/>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preserve="1" userDrawn="1">
  <p:cSld name="26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Tree>
    <p:extLst>
      <p:ext uri="{BB962C8B-B14F-4D97-AF65-F5344CB8AC3E}">
        <p14:creationId xmlns:p14="http://schemas.microsoft.com/office/powerpoint/2010/main" val="1922412464"/>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preserve="1" userDrawn="1">
  <p:cSld name="26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Tree>
    <p:extLst>
      <p:ext uri="{BB962C8B-B14F-4D97-AF65-F5344CB8AC3E}">
        <p14:creationId xmlns:p14="http://schemas.microsoft.com/office/powerpoint/2010/main" val="22122130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5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352676746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preserve="1" userDrawn="1">
  <p:cSld name="26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370889104"/>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preserve="1" userDrawn="1">
  <p:cSld name="26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dirty="0"/>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3929264586"/>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preserve="1" userDrawn="1">
  <p:cSld name="27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Tree>
    <p:extLst>
      <p:ext uri="{BB962C8B-B14F-4D97-AF65-F5344CB8AC3E}">
        <p14:creationId xmlns:p14="http://schemas.microsoft.com/office/powerpoint/2010/main" val="1092705669"/>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preserve="1" userDrawn="1">
  <p:cSld name="27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Tree>
    <p:extLst>
      <p:ext uri="{BB962C8B-B14F-4D97-AF65-F5344CB8AC3E}">
        <p14:creationId xmlns:p14="http://schemas.microsoft.com/office/powerpoint/2010/main" val="2153337079"/>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preserve="1" userDrawn="1">
  <p:cSld name="27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981847107"/>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preserve="1" userDrawn="1">
  <p:cSld name="27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dirty="0"/>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1406322061"/>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preserve="1" userDrawn="1">
  <p:cSld name="28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Tree>
    <p:extLst>
      <p:ext uri="{BB962C8B-B14F-4D97-AF65-F5344CB8AC3E}">
        <p14:creationId xmlns:p14="http://schemas.microsoft.com/office/powerpoint/2010/main" val="3689200152"/>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preserve="1" userDrawn="1">
  <p:cSld name="28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Tree>
    <p:extLst>
      <p:ext uri="{BB962C8B-B14F-4D97-AF65-F5344CB8AC3E}">
        <p14:creationId xmlns:p14="http://schemas.microsoft.com/office/powerpoint/2010/main" val="750982978"/>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preserve="1" userDrawn="1">
  <p:cSld name="28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1546933613"/>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preserve="1" userDrawn="1">
  <p:cSld name="28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dirty="0"/>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2541467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5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302277224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preserve="1" userDrawn="1">
  <p:cSld name="29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Tree>
    <p:extLst>
      <p:ext uri="{BB962C8B-B14F-4D97-AF65-F5344CB8AC3E}">
        <p14:creationId xmlns:p14="http://schemas.microsoft.com/office/powerpoint/2010/main" val="2298246584"/>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preserve="1" userDrawn="1">
  <p:cSld name="29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Tree>
    <p:extLst>
      <p:ext uri="{BB962C8B-B14F-4D97-AF65-F5344CB8AC3E}">
        <p14:creationId xmlns:p14="http://schemas.microsoft.com/office/powerpoint/2010/main" val="3370468789"/>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showMasterSp="0" preserve="1" userDrawn="1">
  <p:cSld name="29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1884552852"/>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showMasterSp="0" preserve="1" userDrawn="1">
  <p:cSld name="29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dirty="0"/>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997036840"/>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showMasterSp="0" preserve="1" userDrawn="1">
  <p:cSld name="30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Tree>
    <p:extLst>
      <p:ext uri="{BB962C8B-B14F-4D97-AF65-F5344CB8AC3E}">
        <p14:creationId xmlns:p14="http://schemas.microsoft.com/office/powerpoint/2010/main" val="3840399308"/>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showMasterSp="0" preserve="1" userDrawn="1">
  <p:cSld name="30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Tree>
    <p:extLst>
      <p:ext uri="{BB962C8B-B14F-4D97-AF65-F5344CB8AC3E}">
        <p14:creationId xmlns:p14="http://schemas.microsoft.com/office/powerpoint/2010/main" val="355503088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preserve="1" userDrawn="1">
  <p:cSld name="30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4173083519"/>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preserve="1" userDrawn="1">
  <p:cSld name="30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dirty="0"/>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927451294"/>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preserve="1" userDrawn="1">
  <p:cSld name="31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Tree>
    <p:extLst>
      <p:ext uri="{BB962C8B-B14F-4D97-AF65-F5344CB8AC3E}">
        <p14:creationId xmlns:p14="http://schemas.microsoft.com/office/powerpoint/2010/main" val="1509370728"/>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preserve="1" userDrawn="1">
  <p:cSld name="31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Tree>
    <p:extLst>
      <p:ext uri="{BB962C8B-B14F-4D97-AF65-F5344CB8AC3E}">
        <p14:creationId xmlns:p14="http://schemas.microsoft.com/office/powerpoint/2010/main" val="21671352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5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1206648515"/>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preserve="1" userDrawn="1">
  <p:cSld name="31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1947929831"/>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showMasterSp="0" preserve="1" userDrawn="1">
  <p:cSld name="31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dirty="0"/>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4138476901"/>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preserve="1" userDrawn="1">
  <p:cSld name="20_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Tree>
    <p:extLst>
      <p:ext uri="{BB962C8B-B14F-4D97-AF65-F5344CB8AC3E}">
        <p14:creationId xmlns:p14="http://schemas.microsoft.com/office/powerpoint/2010/main" val="1194100252"/>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showMasterSp="0" preserve="1" userDrawn="1">
  <p:cSld name="20_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Tree>
    <p:extLst>
      <p:ext uri="{BB962C8B-B14F-4D97-AF65-F5344CB8AC3E}">
        <p14:creationId xmlns:p14="http://schemas.microsoft.com/office/powerpoint/2010/main" val="596594941"/>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showMasterSp="0" preserve="1" userDrawn="1">
  <p:cSld name="20_1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1248603808"/>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showMasterSp="0" preserve="1" userDrawn="1">
  <p:cSld name="20_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dirty="0"/>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4021709002"/>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preserve="1" userDrawn="1">
  <p:cSld name="21_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Tree>
    <p:extLst>
      <p:ext uri="{BB962C8B-B14F-4D97-AF65-F5344CB8AC3E}">
        <p14:creationId xmlns:p14="http://schemas.microsoft.com/office/powerpoint/2010/main" val="2673951993"/>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showMasterSp="0" preserve="1" userDrawn="1">
  <p:cSld name="22_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Tree>
    <p:extLst>
      <p:ext uri="{BB962C8B-B14F-4D97-AF65-F5344CB8AC3E}">
        <p14:creationId xmlns:p14="http://schemas.microsoft.com/office/powerpoint/2010/main" val="4258144411"/>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preserve="1" userDrawn="1">
  <p:cSld name="22_1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2057733457"/>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preserve="1" userDrawn="1">
  <p:cSld name="22_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dirty="0"/>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39404242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5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2995236853"/>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preserve="1" userDrawn="1">
  <p:cSld name="22_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Tree>
    <p:extLst>
      <p:ext uri="{BB962C8B-B14F-4D97-AF65-F5344CB8AC3E}">
        <p14:creationId xmlns:p14="http://schemas.microsoft.com/office/powerpoint/2010/main" val="385735094"/>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showMasterSp="0" preserve="1" userDrawn="1">
  <p:cSld name="23_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Tree>
    <p:extLst>
      <p:ext uri="{BB962C8B-B14F-4D97-AF65-F5344CB8AC3E}">
        <p14:creationId xmlns:p14="http://schemas.microsoft.com/office/powerpoint/2010/main" val="3438939567"/>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showMasterSp="0" preserve="1" userDrawn="1">
  <p:cSld name="23_1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2492867583"/>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preserve="1" userDrawn="1">
  <p:cSld name="23_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dirty="0"/>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2568302917"/>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showMasterSp="0" preserve="1" userDrawn="1">
  <p:cSld name="23_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Tree>
    <p:extLst>
      <p:ext uri="{BB962C8B-B14F-4D97-AF65-F5344CB8AC3E}">
        <p14:creationId xmlns:p14="http://schemas.microsoft.com/office/powerpoint/2010/main" val="121883912"/>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preserve="1" userDrawn="1">
  <p:cSld name="24_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Tree>
    <p:extLst>
      <p:ext uri="{BB962C8B-B14F-4D97-AF65-F5344CB8AC3E}">
        <p14:creationId xmlns:p14="http://schemas.microsoft.com/office/powerpoint/2010/main" val="3307721667"/>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preserve="1" userDrawn="1">
  <p:cSld name="24_1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2044083091"/>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preserve="1" userDrawn="1">
  <p:cSld name="24_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dirty="0"/>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2925914971"/>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showMasterSp="0" preserve="1" userDrawn="1">
  <p:cSld name="24_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Tree>
    <p:extLst>
      <p:ext uri="{BB962C8B-B14F-4D97-AF65-F5344CB8AC3E}">
        <p14:creationId xmlns:p14="http://schemas.microsoft.com/office/powerpoint/2010/main" val="4112783278"/>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preserve="1" userDrawn="1">
  <p:cSld name="25_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Tree>
    <p:extLst>
      <p:ext uri="{BB962C8B-B14F-4D97-AF65-F5344CB8AC3E}">
        <p14:creationId xmlns:p14="http://schemas.microsoft.com/office/powerpoint/2010/main" val="31405004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6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2992748824"/>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preserve="1" userDrawn="1">
  <p:cSld name="25_1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1912606095"/>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preserve="1" userDrawn="1">
  <p:cSld name="25_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dirty="0"/>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501631864"/>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preserve="1" userDrawn="1">
  <p:cSld name="25_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Tree>
    <p:extLst>
      <p:ext uri="{BB962C8B-B14F-4D97-AF65-F5344CB8AC3E}">
        <p14:creationId xmlns:p14="http://schemas.microsoft.com/office/powerpoint/2010/main" val="21163432"/>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preserve="1" userDrawn="1">
  <p:cSld name="26_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Tree>
    <p:extLst>
      <p:ext uri="{BB962C8B-B14F-4D97-AF65-F5344CB8AC3E}">
        <p14:creationId xmlns:p14="http://schemas.microsoft.com/office/powerpoint/2010/main" val="1086027241"/>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preserve="1" userDrawn="1">
  <p:cSld name="26_1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3580096788"/>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preserve="1" userDrawn="1">
  <p:cSld name="26_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dirty="0"/>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340686705"/>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showMasterSp="0" preserve="1" userDrawn="1">
  <p:cSld name="26_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Tree>
    <p:extLst>
      <p:ext uri="{BB962C8B-B14F-4D97-AF65-F5344CB8AC3E}">
        <p14:creationId xmlns:p14="http://schemas.microsoft.com/office/powerpoint/2010/main" val="3101188872"/>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showMasterSp="0" preserve="1" userDrawn="1">
  <p:cSld name="27_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Tree>
    <p:extLst>
      <p:ext uri="{BB962C8B-B14F-4D97-AF65-F5344CB8AC3E}">
        <p14:creationId xmlns:p14="http://schemas.microsoft.com/office/powerpoint/2010/main" val="3667484682"/>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preserve="1" userDrawn="1">
  <p:cSld name="27_1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3129336641"/>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showMasterSp="0" preserve="1" userDrawn="1">
  <p:cSld name="27_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dirty="0"/>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336902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E91D735-C8C2-419E-BED7-8290E6CBB110}"/>
              </a:ext>
            </a:extLst>
          </p:cNvPr>
          <p:cNvSpPr>
            <a:spLocks noGrp="1"/>
          </p:cNvSpPr>
          <p:nvPr>
            <p:ph type="ctrTitle" hasCustomPrompt="1"/>
          </p:nvPr>
        </p:nvSpPr>
        <p:spPr>
          <a:xfrm>
            <a:off x="640175" y="487682"/>
            <a:ext cx="10614176" cy="1111529"/>
          </a:xfrm>
        </p:spPr>
        <p:txBody>
          <a:bodyPr tIns="0" bIns="0" anchor="b">
            <a:normAutofit/>
          </a:bodyPr>
          <a:lstStyle>
            <a:lvl1pPr algn="l">
              <a:lnSpc>
                <a:spcPct val="80000"/>
              </a:lnSpc>
              <a:defRPr sz="4267" b="1">
                <a:solidFill>
                  <a:srgbClr val="17295C"/>
                </a:solidFill>
              </a:defRPr>
            </a:lvl1pPr>
          </a:lstStyle>
          <a:p>
            <a:r>
              <a:rPr lang="en-US" dirty="0"/>
              <a:t>TITLE</a:t>
            </a:r>
          </a:p>
        </p:txBody>
      </p:sp>
      <p:sp>
        <p:nvSpPr>
          <p:cNvPr id="9" name="Subtitle 2">
            <a:extLst>
              <a:ext uri="{FF2B5EF4-FFF2-40B4-BE49-F238E27FC236}">
                <a16:creationId xmlns:a16="http://schemas.microsoft.com/office/drawing/2014/main" id="{431AB3BD-CB32-4873-A144-854A33ACF96E}"/>
              </a:ext>
            </a:extLst>
          </p:cNvPr>
          <p:cNvSpPr>
            <a:spLocks noGrp="1"/>
          </p:cNvSpPr>
          <p:nvPr>
            <p:ph type="subTitle" idx="1" hasCustomPrompt="1"/>
          </p:nvPr>
        </p:nvSpPr>
        <p:spPr>
          <a:xfrm>
            <a:off x="629265" y="1599211"/>
            <a:ext cx="10660416" cy="1250867"/>
          </a:xfrm>
        </p:spPr>
        <p:txBody>
          <a:bodyPr tIns="0" bIns="0">
            <a:normAutofit/>
          </a:bodyPr>
          <a:lstStyle>
            <a:lvl1pPr marL="0" indent="0" algn="l">
              <a:buNone/>
              <a:defRPr sz="3733">
                <a:solidFill>
                  <a:srgbClr val="17295C"/>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Subhead</a:t>
            </a:r>
          </a:p>
        </p:txBody>
      </p:sp>
      <p:pic>
        <p:nvPicPr>
          <p:cNvPr id="6" name="Picture 5">
            <a:extLst>
              <a:ext uri="{FF2B5EF4-FFF2-40B4-BE49-F238E27FC236}">
                <a16:creationId xmlns:a16="http://schemas.microsoft.com/office/drawing/2014/main" id="{2A0349EC-E595-44D6-92A2-F1F390E18334}"/>
              </a:ext>
            </a:extLst>
          </p:cNvPr>
          <p:cNvPicPr preferRelativeResize="0">
            <a:picLocks/>
          </p:cNvPicPr>
          <p:nvPr userDrawn="1"/>
        </p:nvPicPr>
        <p:blipFill>
          <a:blip r:embed="rId3"/>
          <a:stretch>
            <a:fillRect/>
          </a:stretch>
        </p:blipFill>
        <p:spPr>
          <a:xfrm rot="5400000" flipV="1">
            <a:off x="9284208" y="3368040"/>
            <a:ext cx="5693664" cy="121920"/>
          </a:xfrm>
          <a:prstGeom prst="rect">
            <a:avLst/>
          </a:prstGeom>
        </p:spPr>
      </p:pic>
      <p:pic>
        <p:nvPicPr>
          <p:cNvPr id="15" name="Picture 14">
            <a:extLst>
              <a:ext uri="{FF2B5EF4-FFF2-40B4-BE49-F238E27FC236}">
                <a16:creationId xmlns:a16="http://schemas.microsoft.com/office/drawing/2014/main" id="{92C401A4-7508-4745-9E3E-6A16C044A68D}"/>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985706" y="5058512"/>
            <a:ext cx="1513599" cy="1217320"/>
          </a:xfrm>
          <a:prstGeom prst="rect">
            <a:avLst/>
          </a:prstGeom>
          <a:effectLst/>
        </p:spPr>
      </p:pic>
    </p:spTree>
    <p:extLst>
      <p:ext uri="{BB962C8B-B14F-4D97-AF65-F5344CB8AC3E}">
        <p14:creationId xmlns:p14="http://schemas.microsoft.com/office/powerpoint/2010/main" val="18971265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6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847685938"/>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preserve="1" userDrawn="1">
  <p:cSld name="27_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Tree>
    <p:extLst>
      <p:ext uri="{BB962C8B-B14F-4D97-AF65-F5344CB8AC3E}">
        <p14:creationId xmlns:p14="http://schemas.microsoft.com/office/powerpoint/2010/main" val="746191231"/>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showMasterSp="0" preserve="1" userDrawn="1">
  <p:cSld name="28_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Tree>
    <p:extLst>
      <p:ext uri="{BB962C8B-B14F-4D97-AF65-F5344CB8AC3E}">
        <p14:creationId xmlns:p14="http://schemas.microsoft.com/office/powerpoint/2010/main" val="2770356507"/>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preserve="1" userDrawn="1">
  <p:cSld name="28_1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2471341700"/>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showMasterSp="0" preserve="1" userDrawn="1">
  <p:cSld name="28_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dirty="0"/>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1408145211"/>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showMasterSp="0" preserve="1" userDrawn="1">
  <p:cSld name="28_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Tree>
    <p:extLst>
      <p:ext uri="{BB962C8B-B14F-4D97-AF65-F5344CB8AC3E}">
        <p14:creationId xmlns:p14="http://schemas.microsoft.com/office/powerpoint/2010/main" val="3626002939"/>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showMasterSp="0" preserve="1" userDrawn="1">
  <p:cSld name="29_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Tree>
    <p:extLst>
      <p:ext uri="{BB962C8B-B14F-4D97-AF65-F5344CB8AC3E}">
        <p14:creationId xmlns:p14="http://schemas.microsoft.com/office/powerpoint/2010/main" val="2389125742"/>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showMasterSp="0" preserve="1" userDrawn="1">
  <p:cSld name="29_1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782160197"/>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showMasterSp="0" preserve="1" userDrawn="1">
  <p:cSld name="29_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dirty="0"/>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2142006131"/>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showMasterSp="0" preserve="1" userDrawn="1">
  <p:cSld name="35_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Tree>
    <p:extLst>
      <p:ext uri="{BB962C8B-B14F-4D97-AF65-F5344CB8AC3E}">
        <p14:creationId xmlns:p14="http://schemas.microsoft.com/office/powerpoint/2010/main" val="2279940921"/>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showMasterSp="0" preserve="1" userDrawn="1">
  <p:cSld name="36_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Tree>
    <p:extLst>
      <p:ext uri="{BB962C8B-B14F-4D97-AF65-F5344CB8AC3E}">
        <p14:creationId xmlns:p14="http://schemas.microsoft.com/office/powerpoint/2010/main" val="42166294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6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3111356400"/>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showMasterSp="0" preserve="1" userDrawn="1">
  <p:cSld name="36_1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1575561346"/>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preserve="1" userDrawn="1">
  <p:cSld name="36_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dirty="0"/>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2295076715"/>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showMasterSp="0" preserve="1" userDrawn="1">
  <p:cSld name="34_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Tree>
    <p:extLst>
      <p:ext uri="{BB962C8B-B14F-4D97-AF65-F5344CB8AC3E}">
        <p14:creationId xmlns:p14="http://schemas.microsoft.com/office/powerpoint/2010/main" val="2302533559"/>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preserve="1" userDrawn="1">
  <p:cSld name="35_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Tree>
    <p:extLst>
      <p:ext uri="{BB962C8B-B14F-4D97-AF65-F5344CB8AC3E}">
        <p14:creationId xmlns:p14="http://schemas.microsoft.com/office/powerpoint/2010/main" val="3741605015"/>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showMasterSp="0" preserve="1" userDrawn="1">
  <p:cSld name="35_1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4161949796"/>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showMasterSp="0" preserve="1" userDrawn="1">
  <p:cSld name="35_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dirty="0"/>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dirty="0"/>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2598115390"/>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showMasterSp="0" preserve="1" userDrawn="1">
  <p:cSld name="1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pic>
        <p:nvPicPr>
          <p:cNvPr id="6" name="Picture 5">
            <a:extLst>
              <a:ext uri="{FF2B5EF4-FFF2-40B4-BE49-F238E27FC236}">
                <a16:creationId xmlns:a16="http://schemas.microsoft.com/office/drawing/2014/main" id="{92C401A4-7508-4745-9E3E-6A16C044A68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601" y="942209"/>
            <a:ext cx="1513599" cy="1217320"/>
          </a:xfrm>
          <a:prstGeom prst="rect">
            <a:avLst/>
          </a:prstGeom>
          <a:effectLst/>
        </p:spPr>
      </p:pic>
      <p:sp>
        <p:nvSpPr>
          <p:cNvPr id="7"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2487561" y="942210"/>
            <a:ext cx="8972919" cy="1173671"/>
          </a:xfrm>
        </p:spPr>
        <p:txBody>
          <a:bodyPr anchor="ctr"/>
          <a:lstStyle>
            <a:lvl1pPr>
              <a:defRPr>
                <a:solidFill>
                  <a:schemeClr val="bg1"/>
                </a:solidFill>
              </a:defRPr>
            </a:lvl1pPr>
          </a:lstStyle>
          <a:p>
            <a:r>
              <a:rPr lang="en-US" dirty="0"/>
              <a:t>Title</a:t>
            </a:r>
          </a:p>
        </p:txBody>
      </p:sp>
    </p:spTree>
    <p:extLst>
      <p:ext uri="{BB962C8B-B14F-4D97-AF65-F5344CB8AC3E}">
        <p14:creationId xmlns:p14="http://schemas.microsoft.com/office/powerpoint/2010/main" val="3881771959"/>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showMasterSp="0" preserve="1" userDrawn="1">
  <p:cSld name="1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pic>
        <p:nvPicPr>
          <p:cNvPr id="5" name="Picture 4">
            <a:extLst>
              <a:ext uri="{FF2B5EF4-FFF2-40B4-BE49-F238E27FC236}">
                <a16:creationId xmlns:a16="http://schemas.microsoft.com/office/drawing/2014/main" id="{92C401A4-7508-4745-9E3E-6A16C044A68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85706" y="5058512"/>
            <a:ext cx="1513599" cy="1217320"/>
          </a:xfrm>
          <a:prstGeom prst="rect">
            <a:avLst/>
          </a:prstGeom>
          <a:effectLst/>
        </p:spPr>
      </p:pic>
    </p:spTree>
    <p:extLst>
      <p:ext uri="{BB962C8B-B14F-4D97-AF65-F5344CB8AC3E}">
        <p14:creationId xmlns:p14="http://schemas.microsoft.com/office/powerpoint/2010/main" val="506816282"/>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showMasterSp="0" preserve="1" userDrawn="1">
  <p:cSld name="1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2487561" y="942210"/>
            <a:ext cx="8972919" cy="1173671"/>
          </a:xfrm>
        </p:spPr>
        <p:txBody>
          <a:bodyPr anchor="ct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pic>
        <p:nvPicPr>
          <p:cNvPr id="5" name="Picture 4">
            <a:extLst>
              <a:ext uri="{FF2B5EF4-FFF2-40B4-BE49-F238E27FC236}">
                <a16:creationId xmlns:a16="http://schemas.microsoft.com/office/drawing/2014/main" id="{92C401A4-7508-4745-9E3E-6A16C044A68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601" y="942209"/>
            <a:ext cx="1513599" cy="1217320"/>
          </a:xfrm>
          <a:prstGeom prst="rect">
            <a:avLst/>
          </a:prstGeom>
          <a:effectLst/>
        </p:spPr>
      </p:pic>
    </p:spTree>
    <p:extLst>
      <p:ext uri="{BB962C8B-B14F-4D97-AF65-F5344CB8AC3E}">
        <p14:creationId xmlns:p14="http://schemas.microsoft.com/office/powerpoint/2010/main" val="3399702683"/>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showMasterSp="0" preserve="1" userDrawn="1">
  <p:cSld name="1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pic>
        <p:nvPicPr>
          <p:cNvPr id="5" name="Picture 4">
            <a:extLst>
              <a:ext uri="{FF2B5EF4-FFF2-40B4-BE49-F238E27FC236}">
                <a16:creationId xmlns:a16="http://schemas.microsoft.com/office/drawing/2014/main" id="{92C401A4-7508-4745-9E3E-6A16C044A68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85706" y="5058512"/>
            <a:ext cx="1513599" cy="1217320"/>
          </a:xfrm>
          <a:prstGeom prst="rect">
            <a:avLst/>
          </a:prstGeom>
          <a:effectLst/>
        </p:spPr>
      </p:pic>
    </p:spTree>
    <p:extLst>
      <p:ext uri="{BB962C8B-B14F-4D97-AF65-F5344CB8AC3E}">
        <p14:creationId xmlns:p14="http://schemas.microsoft.com/office/powerpoint/2010/main" val="5487491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6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290076825"/>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showMasterSp="0" preserve="1" userDrawn="1">
  <p:cSld name="2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pic>
        <p:nvPicPr>
          <p:cNvPr id="5" name="Picture 4">
            <a:extLst>
              <a:ext uri="{FF2B5EF4-FFF2-40B4-BE49-F238E27FC236}">
                <a16:creationId xmlns:a16="http://schemas.microsoft.com/office/drawing/2014/main" id="{92C401A4-7508-4745-9E3E-6A16C044A68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85706" y="5058512"/>
            <a:ext cx="1513599" cy="1217320"/>
          </a:xfrm>
          <a:prstGeom prst="rect">
            <a:avLst/>
          </a:prstGeom>
          <a:effectLst/>
        </p:spPr>
      </p:pic>
    </p:spTree>
    <p:extLst>
      <p:ext uri="{BB962C8B-B14F-4D97-AF65-F5344CB8AC3E}">
        <p14:creationId xmlns:p14="http://schemas.microsoft.com/office/powerpoint/2010/main" val="2448010436"/>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showMasterSp="0" preserve="1" userDrawn="1">
  <p:cSld name="2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pic>
        <p:nvPicPr>
          <p:cNvPr id="5" name="Picture 4">
            <a:extLst>
              <a:ext uri="{FF2B5EF4-FFF2-40B4-BE49-F238E27FC236}">
                <a16:creationId xmlns:a16="http://schemas.microsoft.com/office/drawing/2014/main" id="{92C401A4-7508-4745-9E3E-6A16C044A68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85706" y="5058512"/>
            <a:ext cx="1513599" cy="1217320"/>
          </a:xfrm>
          <a:prstGeom prst="rect">
            <a:avLst/>
          </a:prstGeom>
          <a:effectLst/>
        </p:spPr>
      </p:pic>
      <p:sp>
        <p:nvSpPr>
          <p:cNvPr id="6"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1023887"/>
            <a:ext cx="10850880" cy="1173671"/>
          </a:xfrm>
        </p:spPr>
        <p:txBody>
          <a:bodyPr anchor="ctr"/>
          <a:lstStyle>
            <a:lvl1pPr>
              <a:defRPr>
                <a:solidFill>
                  <a:schemeClr val="bg1"/>
                </a:solidFill>
              </a:defRPr>
            </a:lvl1pPr>
          </a:lstStyle>
          <a:p>
            <a:r>
              <a:rPr lang="en-US" dirty="0"/>
              <a:t>Title</a:t>
            </a:r>
          </a:p>
        </p:txBody>
      </p:sp>
    </p:spTree>
    <p:extLst>
      <p:ext uri="{BB962C8B-B14F-4D97-AF65-F5344CB8AC3E}">
        <p14:creationId xmlns:p14="http://schemas.microsoft.com/office/powerpoint/2010/main" val="64350379"/>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showMasterSp="0" preserve="1" userDrawn="1">
  <p:cSld name="2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dirty="0"/>
          </a:p>
        </p:txBody>
      </p:sp>
      <p:pic>
        <p:nvPicPr>
          <p:cNvPr id="16" name="Picture 15">
            <a:extLst>
              <a:ext uri="{FF2B5EF4-FFF2-40B4-BE49-F238E27FC236}">
                <a16:creationId xmlns:a16="http://schemas.microsoft.com/office/drawing/2014/main" id="{454E0410-25AE-419D-87C2-BEA6505EC03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524" t="45882" r="2500" b="51185"/>
          <a:stretch/>
        </p:blipFill>
        <p:spPr>
          <a:xfrm>
            <a:off x="4087477" y="6664581"/>
            <a:ext cx="7763148" cy="193419"/>
          </a:xfrm>
          <a:prstGeom prst="rect">
            <a:avLst/>
          </a:prstGeom>
        </p:spPr>
      </p:pic>
      <p:pic>
        <p:nvPicPr>
          <p:cNvPr id="6" name="Picture 5">
            <a:extLst>
              <a:ext uri="{FF2B5EF4-FFF2-40B4-BE49-F238E27FC236}">
                <a16:creationId xmlns:a16="http://schemas.microsoft.com/office/drawing/2014/main" id="{92C401A4-7508-4745-9E3E-6A16C044A68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85706" y="5058512"/>
            <a:ext cx="1513599" cy="1217320"/>
          </a:xfrm>
          <a:prstGeom prst="rect">
            <a:avLst/>
          </a:prstGeom>
          <a:effectLst/>
        </p:spPr>
      </p:pic>
      <p:sp>
        <p:nvSpPr>
          <p:cNvPr id="7"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1023887"/>
            <a:ext cx="10850880" cy="1173671"/>
          </a:xfrm>
        </p:spPr>
        <p:txBody>
          <a:bodyPr anchor="ctr"/>
          <a:lstStyle>
            <a:lvl1pPr>
              <a:defRPr>
                <a:solidFill>
                  <a:schemeClr val="bg1"/>
                </a:solidFill>
              </a:defRPr>
            </a:lvl1pPr>
          </a:lstStyle>
          <a:p>
            <a:r>
              <a:rPr lang="en-US" dirty="0"/>
              <a:t>Title</a:t>
            </a:r>
          </a:p>
        </p:txBody>
      </p:sp>
    </p:spTree>
    <p:extLst>
      <p:ext uri="{BB962C8B-B14F-4D97-AF65-F5344CB8AC3E}">
        <p14:creationId xmlns:p14="http://schemas.microsoft.com/office/powerpoint/2010/main" val="237458765"/>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24">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ACD21FF-2B45-0A4B-BA34-4CEC5105C6B7}" type="slidenum">
              <a:rPr lang="en-US" smtClean="0"/>
              <a:t>‹#›</a:t>
            </a:fld>
            <a:endParaRPr lang="en-US" dirty="0"/>
          </a:p>
        </p:txBody>
      </p:sp>
      <p:sp>
        <p:nvSpPr>
          <p:cNvPr id="4" name="Text Placeholder 12">
            <a:extLst>
              <a:ext uri="{FF2B5EF4-FFF2-40B4-BE49-F238E27FC236}">
                <a16:creationId xmlns:a16="http://schemas.microsoft.com/office/drawing/2014/main" id="{823A3DF6-3B13-4991-B1E7-A28A8C610A3E}"/>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tx2"/>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3" name="Title 2">
            <a:extLst>
              <a:ext uri="{FF2B5EF4-FFF2-40B4-BE49-F238E27FC236}">
                <a16:creationId xmlns:a16="http://schemas.microsoft.com/office/drawing/2014/main" id="{6A327F83-0F28-4152-987A-51247237B55D}"/>
              </a:ext>
            </a:extLst>
          </p:cNvPr>
          <p:cNvSpPr>
            <a:spLocks noGrp="1"/>
          </p:cNvSpPr>
          <p:nvPr>
            <p:ph type="title" hasCustomPrompt="1"/>
          </p:nvPr>
        </p:nvSpPr>
        <p:spPr>
          <a:xfrm>
            <a:off x="609600" y="365126"/>
            <a:ext cx="10515600" cy="1173671"/>
          </a:xfrm>
        </p:spPr>
        <p:txBody>
          <a:bodyPr/>
          <a:lstStyle>
            <a:lvl1pPr>
              <a:defRPr/>
            </a:lvl1pPr>
          </a:lstStyle>
          <a:p>
            <a:r>
              <a:rPr lang="en-US" dirty="0"/>
              <a:t>Title</a:t>
            </a:r>
          </a:p>
        </p:txBody>
      </p:sp>
    </p:spTree>
    <p:extLst>
      <p:ext uri="{BB962C8B-B14F-4D97-AF65-F5344CB8AC3E}">
        <p14:creationId xmlns:p14="http://schemas.microsoft.com/office/powerpoint/2010/main" val="3344886224"/>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itleOnly" preserve="1">
  <p:cSld name="25">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5" name="Slide Number Placeholder 4"/>
          <p:cNvSpPr>
            <a:spLocks noGrp="1"/>
          </p:cNvSpPr>
          <p:nvPr>
            <p:ph type="sldNum" sz="quarter" idx="12"/>
          </p:nvPr>
        </p:nvSpPr>
        <p:spPr/>
        <p:txBody>
          <a:bodyPr/>
          <a:lstStyle/>
          <a:p>
            <a:fld id="{4ACD21FF-2B45-0A4B-BA34-4CEC5105C6B7}" type="slidenum">
              <a:rPr lang="en-US" smtClean="0"/>
              <a:t>‹#›</a:t>
            </a:fld>
            <a:endParaRPr lang="en-US" dirty="0"/>
          </a:p>
        </p:txBody>
      </p:sp>
    </p:spTree>
    <p:extLst>
      <p:ext uri="{BB962C8B-B14F-4D97-AF65-F5344CB8AC3E}">
        <p14:creationId xmlns:p14="http://schemas.microsoft.com/office/powerpoint/2010/main" val="1175209103"/>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26">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ACD21FF-2B45-0A4B-BA34-4CEC5105C6B7}" type="slidenum">
              <a:rPr lang="en-US" smtClean="0"/>
              <a:t>‹#›</a:t>
            </a:fld>
            <a:endParaRPr lang="en-US" dirty="0"/>
          </a:p>
        </p:txBody>
      </p:sp>
      <p:sp>
        <p:nvSpPr>
          <p:cNvPr id="4" name="Text Placeholder 12">
            <a:extLst>
              <a:ext uri="{FF2B5EF4-FFF2-40B4-BE49-F238E27FC236}">
                <a16:creationId xmlns:a16="http://schemas.microsoft.com/office/drawing/2014/main" id="{823A3DF6-3B13-4991-B1E7-A28A8C610A3E}"/>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tx2"/>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3" name="Title 2">
            <a:extLst>
              <a:ext uri="{FF2B5EF4-FFF2-40B4-BE49-F238E27FC236}">
                <a16:creationId xmlns:a16="http://schemas.microsoft.com/office/drawing/2014/main" id="{6A327F83-0F28-4152-987A-51247237B55D}"/>
              </a:ext>
            </a:extLst>
          </p:cNvPr>
          <p:cNvSpPr>
            <a:spLocks noGrp="1"/>
          </p:cNvSpPr>
          <p:nvPr>
            <p:ph type="title" hasCustomPrompt="1"/>
          </p:nvPr>
        </p:nvSpPr>
        <p:spPr>
          <a:xfrm>
            <a:off x="609600" y="365126"/>
            <a:ext cx="10850033" cy="1173671"/>
          </a:xfrm>
        </p:spPr>
        <p:txBody>
          <a:bodyPr/>
          <a:lstStyle>
            <a:lvl1pPr>
              <a:defRPr/>
            </a:lvl1pPr>
          </a:lstStyle>
          <a:p>
            <a:r>
              <a:rPr lang="en-US" dirty="0"/>
              <a:t>Title</a:t>
            </a:r>
          </a:p>
        </p:txBody>
      </p:sp>
      <p:sp>
        <p:nvSpPr>
          <p:cNvPr id="6" name="Table Placeholder 5">
            <a:extLst>
              <a:ext uri="{FF2B5EF4-FFF2-40B4-BE49-F238E27FC236}">
                <a16:creationId xmlns:a16="http://schemas.microsoft.com/office/drawing/2014/main" id="{F4077906-5069-4E90-8A90-73A9619CF710}"/>
              </a:ext>
            </a:extLst>
          </p:cNvPr>
          <p:cNvSpPr>
            <a:spLocks noGrp="1"/>
          </p:cNvSpPr>
          <p:nvPr>
            <p:ph type="tbl" sz="quarter" idx="13"/>
          </p:nvPr>
        </p:nvSpPr>
        <p:spPr>
          <a:xfrm>
            <a:off x="609601" y="2118784"/>
            <a:ext cx="10850033" cy="3962400"/>
          </a:xfrm>
        </p:spPr>
        <p:txBody>
          <a:bodyPr/>
          <a:lstStyle/>
          <a:p>
            <a:endParaRPr lang="en-US" dirty="0"/>
          </a:p>
        </p:txBody>
      </p:sp>
    </p:spTree>
    <p:extLst>
      <p:ext uri="{BB962C8B-B14F-4D97-AF65-F5344CB8AC3E}">
        <p14:creationId xmlns:p14="http://schemas.microsoft.com/office/powerpoint/2010/main" val="1911393877"/>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itleOnly" preserve="1">
  <p:cSld name="Color Palette RGB Valu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Color Palette</a:t>
            </a:r>
          </a:p>
        </p:txBody>
      </p:sp>
      <p:sp>
        <p:nvSpPr>
          <p:cNvPr id="5" name="Slide Number Placeholder 4"/>
          <p:cNvSpPr>
            <a:spLocks noGrp="1"/>
          </p:cNvSpPr>
          <p:nvPr>
            <p:ph type="sldNum" sz="quarter" idx="12"/>
          </p:nvPr>
        </p:nvSpPr>
        <p:spPr/>
        <p:txBody>
          <a:bodyPr/>
          <a:lstStyle/>
          <a:p>
            <a:fld id="{4ACD21FF-2B45-0A4B-BA34-4CEC5105C6B7}" type="slidenum">
              <a:rPr lang="en-US" smtClean="0"/>
              <a:t>‹#›</a:t>
            </a:fld>
            <a:endParaRPr lang="en-US" dirty="0"/>
          </a:p>
        </p:txBody>
      </p:sp>
      <p:sp>
        <p:nvSpPr>
          <p:cNvPr id="3" name="Oval 2">
            <a:extLst>
              <a:ext uri="{FF2B5EF4-FFF2-40B4-BE49-F238E27FC236}">
                <a16:creationId xmlns:a16="http://schemas.microsoft.com/office/drawing/2014/main" id="{38C47B12-7B67-4CDD-A238-F15437AA1AE3}"/>
              </a:ext>
            </a:extLst>
          </p:cNvPr>
          <p:cNvSpPr/>
          <p:nvPr userDrawn="1"/>
        </p:nvSpPr>
        <p:spPr>
          <a:xfrm>
            <a:off x="9782219" y="1799207"/>
            <a:ext cx="769399" cy="769399"/>
          </a:xfrm>
          <a:prstGeom prst="ellipse">
            <a:avLst/>
          </a:prstGeom>
          <a:solidFill>
            <a:srgbClr val="005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Oval 5">
            <a:extLst>
              <a:ext uri="{FF2B5EF4-FFF2-40B4-BE49-F238E27FC236}">
                <a16:creationId xmlns:a16="http://schemas.microsoft.com/office/drawing/2014/main" id="{4D28F380-E6DB-4B81-9973-04B690857ABB}"/>
              </a:ext>
            </a:extLst>
          </p:cNvPr>
          <p:cNvSpPr/>
          <p:nvPr userDrawn="1"/>
        </p:nvSpPr>
        <p:spPr>
          <a:xfrm>
            <a:off x="5622534" y="1799207"/>
            <a:ext cx="769399" cy="7693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Oval 6">
            <a:extLst>
              <a:ext uri="{FF2B5EF4-FFF2-40B4-BE49-F238E27FC236}">
                <a16:creationId xmlns:a16="http://schemas.microsoft.com/office/drawing/2014/main" id="{9613B1EE-AC08-475A-BDC5-EAAB1A20E521}"/>
              </a:ext>
            </a:extLst>
          </p:cNvPr>
          <p:cNvSpPr/>
          <p:nvPr userDrawn="1"/>
        </p:nvSpPr>
        <p:spPr>
          <a:xfrm>
            <a:off x="7669005" y="1799207"/>
            <a:ext cx="769399" cy="769399"/>
          </a:xfrm>
          <a:prstGeom prst="ellipse">
            <a:avLst/>
          </a:prstGeom>
          <a:solidFill>
            <a:srgbClr val="00B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Oval 7">
            <a:extLst>
              <a:ext uri="{FF2B5EF4-FFF2-40B4-BE49-F238E27FC236}">
                <a16:creationId xmlns:a16="http://schemas.microsoft.com/office/drawing/2014/main" id="{854FECCE-6261-497C-94E5-6631E0FBAB37}"/>
              </a:ext>
            </a:extLst>
          </p:cNvPr>
          <p:cNvSpPr/>
          <p:nvPr userDrawn="1"/>
        </p:nvSpPr>
        <p:spPr>
          <a:xfrm>
            <a:off x="1511855" y="3381405"/>
            <a:ext cx="769399" cy="769399"/>
          </a:xfrm>
          <a:prstGeom prst="ellipse">
            <a:avLst/>
          </a:prstGeom>
          <a:solidFill>
            <a:srgbClr val="60C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2"/>
              </a:solidFill>
            </a:endParaRPr>
          </a:p>
        </p:txBody>
      </p:sp>
      <p:sp>
        <p:nvSpPr>
          <p:cNvPr id="9" name="Oval 8">
            <a:extLst>
              <a:ext uri="{FF2B5EF4-FFF2-40B4-BE49-F238E27FC236}">
                <a16:creationId xmlns:a16="http://schemas.microsoft.com/office/drawing/2014/main" id="{7F6C3348-E0DC-4050-AD59-3F460EBB4AA3}"/>
              </a:ext>
            </a:extLst>
          </p:cNvPr>
          <p:cNvSpPr/>
          <p:nvPr userDrawn="1"/>
        </p:nvSpPr>
        <p:spPr>
          <a:xfrm>
            <a:off x="3578366" y="3381405"/>
            <a:ext cx="769399" cy="769399"/>
          </a:xfrm>
          <a:prstGeom prst="ellipse">
            <a:avLst/>
          </a:prstGeom>
          <a:solidFill>
            <a:srgbClr val="7CCC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2"/>
              </a:solidFill>
            </a:endParaRPr>
          </a:p>
        </p:txBody>
      </p:sp>
      <p:sp>
        <p:nvSpPr>
          <p:cNvPr id="10" name="Oval 9">
            <a:extLst>
              <a:ext uri="{FF2B5EF4-FFF2-40B4-BE49-F238E27FC236}">
                <a16:creationId xmlns:a16="http://schemas.microsoft.com/office/drawing/2014/main" id="{897D2806-422F-4E15-B46F-89B742461462}"/>
              </a:ext>
            </a:extLst>
          </p:cNvPr>
          <p:cNvSpPr/>
          <p:nvPr userDrawn="1"/>
        </p:nvSpPr>
        <p:spPr>
          <a:xfrm>
            <a:off x="5622534" y="3393242"/>
            <a:ext cx="769399" cy="769399"/>
          </a:xfrm>
          <a:prstGeom prst="ellipse">
            <a:avLst/>
          </a:prstGeom>
          <a:solidFill>
            <a:srgbClr val="B0BA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2"/>
              </a:solidFill>
            </a:endParaRPr>
          </a:p>
        </p:txBody>
      </p:sp>
      <p:sp>
        <p:nvSpPr>
          <p:cNvPr id="11" name="Oval 10">
            <a:extLst>
              <a:ext uri="{FF2B5EF4-FFF2-40B4-BE49-F238E27FC236}">
                <a16:creationId xmlns:a16="http://schemas.microsoft.com/office/drawing/2014/main" id="{61A9CFFA-812E-4D3A-818C-27AC26DFC87D}"/>
              </a:ext>
            </a:extLst>
          </p:cNvPr>
          <p:cNvSpPr/>
          <p:nvPr userDrawn="1"/>
        </p:nvSpPr>
        <p:spPr>
          <a:xfrm>
            <a:off x="7669005" y="3393242"/>
            <a:ext cx="769399" cy="769399"/>
          </a:xfrm>
          <a:prstGeom prst="ellipse">
            <a:avLst/>
          </a:prstGeom>
          <a:solidFill>
            <a:srgbClr val="8A8A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2"/>
              </a:solidFill>
            </a:endParaRPr>
          </a:p>
        </p:txBody>
      </p:sp>
      <p:sp>
        <p:nvSpPr>
          <p:cNvPr id="12" name="Oval 11">
            <a:extLst>
              <a:ext uri="{FF2B5EF4-FFF2-40B4-BE49-F238E27FC236}">
                <a16:creationId xmlns:a16="http://schemas.microsoft.com/office/drawing/2014/main" id="{D7FC46CD-3060-493A-8BD0-824599BA64BD}"/>
              </a:ext>
            </a:extLst>
          </p:cNvPr>
          <p:cNvSpPr/>
          <p:nvPr userDrawn="1"/>
        </p:nvSpPr>
        <p:spPr>
          <a:xfrm>
            <a:off x="9782219" y="3393242"/>
            <a:ext cx="769399" cy="769399"/>
          </a:xfrm>
          <a:prstGeom prst="ellipse">
            <a:avLst/>
          </a:prstGeom>
          <a:solidFill>
            <a:srgbClr val="E1E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2"/>
              </a:solidFill>
            </a:endParaRPr>
          </a:p>
        </p:txBody>
      </p:sp>
      <p:sp>
        <p:nvSpPr>
          <p:cNvPr id="13" name="Oval 12">
            <a:extLst>
              <a:ext uri="{FF2B5EF4-FFF2-40B4-BE49-F238E27FC236}">
                <a16:creationId xmlns:a16="http://schemas.microsoft.com/office/drawing/2014/main" id="{97BBBD1C-4C4C-484F-B9E3-BD59F67DE92E}"/>
              </a:ext>
            </a:extLst>
          </p:cNvPr>
          <p:cNvSpPr/>
          <p:nvPr userDrawn="1"/>
        </p:nvSpPr>
        <p:spPr>
          <a:xfrm>
            <a:off x="1511855" y="5001086"/>
            <a:ext cx="769399" cy="769399"/>
          </a:xfrm>
          <a:prstGeom prst="ellipse">
            <a:avLst/>
          </a:prstGeom>
          <a:solidFill>
            <a:srgbClr val="FFEF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2"/>
              </a:solidFill>
            </a:endParaRPr>
          </a:p>
        </p:txBody>
      </p:sp>
      <p:sp>
        <p:nvSpPr>
          <p:cNvPr id="14" name="Oval 13">
            <a:extLst>
              <a:ext uri="{FF2B5EF4-FFF2-40B4-BE49-F238E27FC236}">
                <a16:creationId xmlns:a16="http://schemas.microsoft.com/office/drawing/2014/main" id="{AF640464-B8BB-44FB-B3C6-6AB696212550}"/>
              </a:ext>
            </a:extLst>
          </p:cNvPr>
          <p:cNvSpPr/>
          <p:nvPr userDrawn="1"/>
        </p:nvSpPr>
        <p:spPr>
          <a:xfrm>
            <a:off x="3578366" y="4987277"/>
            <a:ext cx="769399" cy="769399"/>
          </a:xfrm>
          <a:prstGeom prst="ellipse">
            <a:avLst/>
          </a:prstGeom>
          <a:solidFill>
            <a:srgbClr val="FFD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2"/>
              </a:solidFill>
            </a:endParaRPr>
          </a:p>
        </p:txBody>
      </p:sp>
      <p:sp>
        <p:nvSpPr>
          <p:cNvPr id="15" name="Oval 14">
            <a:extLst>
              <a:ext uri="{FF2B5EF4-FFF2-40B4-BE49-F238E27FC236}">
                <a16:creationId xmlns:a16="http://schemas.microsoft.com/office/drawing/2014/main" id="{66C62954-45DC-4AA8-B330-B9FD2B322548}"/>
              </a:ext>
            </a:extLst>
          </p:cNvPr>
          <p:cNvSpPr/>
          <p:nvPr userDrawn="1"/>
        </p:nvSpPr>
        <p:spPr>
          <a:xfrm>
            <a:off x="1511855" y="1775535"/>
            <a:ext cx="769399" cy="769399"/>
          </a:xfrm>
          <a:prstGeom prst="ellipse">
            <a:avLst/>
          </a:prstGeom>
          <a:solidFill>
            <a:srgbClr val="FFB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6" name="Oval 15">
            <a:extLst>
              <a:ext uri="{FF2B5EF4-FFF2-40B4-BE49-F238E27FC236}">
                <a16:creationId xmlns:a16="http://schemas.microsoft.com/office/drawing/2014/main" id="{0972A1AC-2AC0-417A-B461-CEA4E3094197}"/>
              </a:ext>
            </a:extLst>
          </p:cNvPr>
          <p:cNvSpPr/>
          <p:nvPr userDrawn="1"/>
        </p:nvSpPr>
        <p:spPr>
          <a:xfrm>
            <a:off x="3578366" y="1775535"/>
            <a:ext cx="769399" cy="769399"/>
          </a:xfrm>
          <a:prstGeom prst="ellipse">
            <a:avLst/>
          </a:prstGeom>
          <a:solidFill>
            <a:srgbClr val="F79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7" name="Oval 16">
            <a:extLst>
              <a:ext uri="{FF2B5EF4-FFF2-40B4-BE49-F238E27FC236}">
                <a16:creationId xmlns:a16="http://schemas.microsoft.com/office/drawing/2014/main" id="{23C9774F-29E5-44B5-B15B-453BC61291A2}"/>
              </a:ext>
            </a:extLst>
          </p:cNvPr>
          <p:cNvSpPr/>
          <p:nvPr userDrawn="1"/>
        </p:nvSpPr>
        <p:spPr>
          <a:xfrm>
            <a:off x="5622534" y="4987277"/>
            <a:ext cx="769399" cy="769399"/>
          </a:xfrm>
          <a:prstGeom prst="ellipse">
            <a:avLst/>
          </a:prstGeom>
          <a:solidFill>
            <a:srgbClr val="FF8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2"/>
              </a:solidFill>
            </a:endParaRPr>
          </a:p>
        </p:txBody>
      </p:sp>
      <p:sp>
        <p:nvSpPr>
          <p:cNvPr id="18" name="Oval 17">
            <a:extLst>
              <a:ext uri="{FF2B5EF4-FFF2-40B4-BE49-F238E27FC236}">
                <a16:creationId xmlns:a16="http://schemas.microsoft.com/office/drawing/2014/main" id="{E29237F5-38B3-4859-92FA-C045D125DFC3}"/>
              </a:ext>
            </a:extLst>
          </p:cNvPr>
          <p:cNvSpPr/>
          <p:nvPr userDrawn="1"/>
        </p:nvSpPr>
        <p:spPr>
          <a:xfrm>
            <a:off x="7669005" y="4987277"/>
            <a:ext cx="769399" cy="769399"/>
          </a:xfrm>
          <a:prstGeom prst="ellipse">
            <a:avLst/>
          </a:prstGeom>
          <a:solidFill>
            <a:srgbClr val="FFA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2"/>
              </a:solidFill>
            </a:endParaRPr>
          </a:p>
        </p:txBody>
      </p:sp>
      <p:sp>
        <p:nvSpPr>
          <p:cNvPr id="19" name="Oval 18">
            <a:extLst>
              <a:ext uri="{FF2B5EF4-FFF2-40B4-BE49-F238E27FC236}">
                <a16:creationId xmlns:a16="http://schemas.microsoft.com/office/drawing/2014/main" id="{E7CE132A-2C72-4007-9A64-6607A5467667}"/>
              </a:ext>
            </a:extLst>
          </p:cNvPr>
          <p:cNvSpPr/>
          <p:nvPr userDrawn="1"/>
        </p:nvSpPr>
        <p:spPr>
          <a:xfrm>
            <a:off x="9782219" y="4987277"/>
            <a:ext cx="769399" cy="769399"/>
          </a:xfrm>
          <a:prstGeom prst="ellipse">
            <a:avLst/>
          </a:prstGeom>
          <a:solidFill>
            <a:srgbClr val="FF8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2"/>
              </a:solidFill>
            </a:endParaRPr>
          </a:p>
        </p:txBody>
      </p:sp>
      <p:sp>
        <p:nvSpPr>
          <p:cNvPr id="4" name="TextBox 3">
            <a:extLst>
              <a:ext uri="{FF2B5EF4-FFF2-40B4-BE49-F238E27FC236}">
                <a16:creationId xmlns:a16="http://schemas.microsoft.com/office/drawing/2014/main" id="{64F4943E-D6CF-44B5-ADD9-5B343473EA38}"/>
              </a:ext>
            </a:extLst>
          </p:cNvPr>
          <p:cNvSpPr txBox="1"/>
          <p:nvPr userDrawn="1"/>
        </p:nvSpPr>
        <p:spPr>
          <a:xfrm>
            <a:off x="9475062" y="2580444"/>
            <a:ext cx="1383712" cy="461665"/>
          </a:xfrm>
          <a:prstGeom prst="rect">
            <a:avLst/>
          </a:prstGeom>
          <a:noFill/>
        </p:spPr>
        <p:txBody>
          <a:bodyPr wrap="none" rtlCol="0">
            <a:spAutoFit/>
          </a:bodyPr>
          <a:lstStyle/>
          <a:p>
            <a:pPr algn="ctr"/>
            <a:r>
              <a:rPr lang="en-US" sz="2400" dirty="0">
                <a:solidFill>
                  <a:schemeClr val="tx2"/>
                </a:solidFill>
              </a:rPr>
              <a:t>0/92/144</a:t>
            </a:r>
          </a:p>
        </p:txBody>
      </p:sp>
      <p:sp>
        <p:nvSpPr>
          <p:cNvPr id="20" name="TextBox 19">
            <a:extLst>
              <a:ext uri="{FF2B5EF4-FFF2-40B4-BE49-F238E27FC236}">
                <a16:creationId xmlns:a16="http://schemas.microsoft.com/office/drawing/2014/main" id="{3BEF21B1-FD09-4158-92A6-DF06883AF1A1}"/>
              </a:ext>
            </a:extLst>
          </p:cNvPr>
          <p:cNvSpPr txBox="1"/>
          <p:nvPr userDrawn="1"/>
        </p:nvSpPr>
        <p:spPr>
          <a:xfrm>
            <a:off x="7276087" y="2580444"/>
            <a:ext cx="1555234" cy="461665"/>
          </a:xfrm>
          <a:prstGeom prst="rect">
            <a:avLst/>
          </a:prstGeom>
          <a:noFill/>
        </p:spPr>
        <p:txBody>
          <a:bodyPr wrap="none" rtlCol="0">
            <a:spAutoFit/>
          </a:bodyPr>
          <a:lstStyle/>
          <a:p>
            <a:pPr algn="ctr"/>
            <a:r>
              <a:rPr lang="en-US" sz="2400" dirty="0">
                <a:solidFill>
                  <a:schemeClr val="tx2"/>
                </a:solidFill>
              </a:rPr>
              <a:t>0/191/223</a:t>
            </a:r>
          </a:p>
        </p:txBody>
      </p:sp>
      <p:sp>
        <p:nvSpPr>
          <p:cNvPr id="21" name="TextBox 20">
            <a:extLst>
              <a:ext uri="{FF2B5EF4-FFF2-40B4-BE49-F238E27FC236}">
                <a16:creationId xmlns:a16="http://schemas.microsoft.com/office/drawing/2014/main" id="{FBC47124-AA82-4858-9405-3BADCA32860E}"/>
              </a:ext>
            </a:extLst>
          </p:cNvPr>
          <p:cNvSpPr txBox="1"/>
          <p:nvPr userDrawn="1"/>
        </p:nvSpPr>
        <p:spPr>
          <a:xfrm>
            <a:off x="1033181" y="4162641"/>
            <a:ext cx="1726755" cy="461665"/>
          </a:xfrm>
          <a:prstGeom prst="rect">
            <a:avLst/>
          </a:prstGeom>
          <a:noFill/>
        </p:spPr>
        <p:txBody>
          <a:bodyPr wrap="none" rtlCol="0">
            <a:spAutoFit/>
          </a:bodyPr>
          <a:lstStyle/>
          <a:p>
            <a:pPr algn="ctr"/>
            <a:r>
              <a:rPr lang="en-US" sz="2400" dirty="0">
                <a:solidFill>
                  <a:schemeClr val="tx2"/>
                </a:solidFill>
              </a:rPr>
              <a:t>96/203/234</a:t>
            </a:r>
          </a:p>
        </p:txBody>
      </p:sp>
      <p:sp>
        <p:nvSpPr>
          <p:cNvPr id="22" name="TextBox 21">
            <a:extLst>
              <a:ext uri="{FF2B5EF4-FFF2-40B4-BE49-F238E27FC236}">
                <a16:creationId xmlns:a16="http://schemas.microsoft.com/office/drawing/2014/main" id="{078A81C8-148B-4E8E-A238-6D0BB9AAB798}"/>
              </a:ext>
            </a:extLst>
          </p:cNvPr>
          <p:cNvSpPr txBox="1"/>
          <p:nvPr userDrawn="1"/>
        </p:nvSpPr>
        <p:spPr>
          <a:xfrm>
            <a:off x="3013929" y="4162641"/>
            <a:ext cx="1898276" cy="461665"/>
          </a:xfrm>
          <a:prstGeom prst="rect">
            <a:avLst/>
          </a:prstGeom>
          <a:noFill/>
        </p:spPr>
        <p:txBody>
          <a:bodyPr wrap="none" rtlCol="0">
            <a:spAutoFit/>
          </a:bodyPr>
          <a:lstStyle/>
          <a:p>
            <a:pPr algn="ctr"/>
            <a:r>
              <a:rPr lang="en-US" sz="2400" dirty="0">
                <a:solidFill>
                  <a:schemeClr val="tx2"/>
                </a:solidFill>
              </a:rPr>
              <a:t>124/204/191</a:t>
            </a:r>
          </a:p>
        </p:txBody>
      </p:sp>
      <p:sp>
        <p:nvSpPr>
          <p:cNvPr id="23" name="TextBox 22">
            <a:extLst>
              <a:ext uri="{FF2B5EF4-FFF2-40B4-BE49-F238E27FC236}">
                <a16:creationId xmlns:a16="http://schemas.microsoft.com/office/drawing/2014/main" id="{F734D2ED-4FD6-4D40-8B48-45560E6D773D}"/>
              </a:ext>
            </a:extLst>
          </p:cNvPr>
          <p:cNvSpPr txBox="1"/>
          <p:nvPr userDrawn="1"/>
        </p:nvSpPr>
        <p:spPr>
          <a:xfrm>
            <a:off x="5229616" y="2580444"/>
            <a:ext cx="1555234" cy="461665"/>
          </a:xfrm>
          <a:prstGeom prst="rect">
            <a:avLst/>
          </a:prstGeom>
          <a:noFill/>
        </p:spPr>
        <p:txBody>
          <a:bodyPr wrap="none" rtlCol="0">
            <a:spAutoFit/>
          </a:bodyPr>
          <a:lstStyle/>
          <a:p>
            <a:pPr algn="ctr"/>
            <a:r>
              <a:rPr lang="en-US" sz="2400" dirty="0">
                <a:solidFill>
                  <a:schemeClr val="tx2"/>
                </a:solidFill>
              </a:rPr>
              <a:t>0/156/192</a:t>
            </a:r>
          </a:p>
        </p:txBody>
      </p:sp>
      <p:sp>
        <p:nvSpPr>
          <p:cNvPr id="24" name="TextBox 23">
            <a:extLst>
              <a:ext uri="{FF2B5EF4-FFF2-40B4-BE49-F238E27FC236}">
                <a16:creationId xmlns:a16="http://schemas.microsoft.com/office/drawing/2014/main" id="{10F0A4BF-524F-444C-BF8A-18CE38AC38F7}"/>
              </a:ext>
            </a:extLst>
          </p:cNvPr>
          <p:cNvSpPr txBox="1"/>
          <p:nvPr userDrawn="1"/>
        </p:nvSpPr>
        <p:spPr>
          <a:xfrm>
            <a:off x="5143855" y="4162641"/>
            <a:ext cx="1726755" cy="461665"/>
          </a:xfrm>
          <a:prstGeom prst="rect">
            <a:avLst/>
          </a:prstGeom>
          <a:noFill/>
        </p:spPr>
        <p:txBody>
          <a:bodyPr wrap="none" rtlCol="0">
            <a:spAutoFit/>
          </a:bodyPr>
          <a:lstStyle/>
          <a:p>
            <a:pPr algn="ctr"/>
            <a:r>
              <a:rPr lang="en-US" sz="2400" dirty="0">
                <a:solidFill>
                  <a:schemeClr val="tx2"/>
                </a:solidFill>
              </a:rPr>
              <a:t>176/186/37</a:t>
            </a:r>
          </a:p>
        </p:txBody>
      </p:sp>
      <p:sp>
        <p:nvSpPr>
          <p:cNvPr id="25" name="TextBox 24">
            <a:extLst>
              <a:ext uri="{FF2B5EF4-FFF2-40B4-BE49-F238E27FC236}">
                <a16:creationId xmlns:a16="http://schemas.microsoft.com/office/drawing/2014/main" id="{41288587-F466-4D3B-985A-86BB12E8AF36}"/>
              </a:ext>
            </a:extLst>
          </p:cNvPr>
          <p:cNvSpPr txBox="1"/>
          <p:nvPr userDrawn="1"/>
        </p:nvSpPr>
        <p:spPr>
          <a:xfrm>
            <a:off x="9217781" y="4176450"/>
            <a:ext cx="1898276" cy="461665"/>
          </a:xfrm>
          <a:prstGeom prst="rect">
            <a:avLst/>
          </a:prstGeom>
          <a:noFill/>
        </p:spPr>
        <p:txBody>
          <a:bodyPr wrap="none" rtlCol="0">
            <a:spAutoFit/>
          </a:bodyPr>
          <a:lstStyle/>
          <a:p>
            <a:pPr algn="ctr"/>
            <a:r>
              <a:rPr lang="en-US" sz="2400" dirty="0">
                <a:solidFill>
                  <a:schemeClr val="tx2"/>
                </a:solidFill>
              </a:rPr>
              <a:t>225/225/153</a:t>
            </a:r>
          </a:p>
        </p:txBody>
      </p:sp>
      <p:sp>
        <p:nvSpPr>
          <p:cNvPr id="26" name="TextBox 25">
            <a:extLst>
              <a:ext uri="{FF2B5EF4-FFF2-40B4-BE49-F238E27FC236}">
                <a16:creationId xmlns:a16="http://schemas.microsoft.com/office/drawing/2014/main" id="{8F32C431-097A-4003-8B66-69EA05E42A10}"/>
              </a:ext>
            </a:extLst>
          </p:cNvPr>
          <p:cNvSpPr txBox="1"/>
          <p:nvPr userDrawn="1"/>
        </p:nvSpPr>
        <p:spPr>
          <a:xfrm>
            <a:off x="947417" y="5784294"/>
            <a:ext cx="1898276" cy="461665"/>
          </a:xfrm>
          <a:prstGeom prst="rect">
            <a:avLst/>
          </a:prstGeom>
          <a:noFill/>
        </p:spPr>
        <p:txBody>
          <a:bodyPr wrap="none" rtlCol="0">
            <a:spAutoFit/>
          </a:bodyPr>
          <a:lstStyle/>
          <a:p>
            <a:pPr algn="ctr"/>
            <a:r>
              <a:rPr lang="en-US" sz="2400" dirty="0">
                <a:solidFill>
                  <a:schemeClr val="tx2"/>
                </a:solidFill>
              </a:rPr>
              <a:t>255/239/198</a:t>
            </a:r>
          </a:p>
        </p:txBody>
      </p:sp>
      <p:sp>
        <p:nvSpPr>
          <p:cNvPr id="27" name="TextBox 26">
            <a:extLst>
              <a:ext uri="{FF2B5EF4-FFF2-40B4-BE49-F238E27FC236}">
                <a16:creationId xmlns:a16="http://schemas.microsoft.com/office/drawing/2014/main" id="{C669C9A2-FE52-4096-9633-E04EB9520F03}"/>
              </a:ext>
            </a:extLst>
          </p:cNvPr>
          <p:cNvSpPr txBox="1"/>
          <p:nvPr userDrawn="1"/>
        </p:nvSpPr>
        <p:spPr>
          <a:xfrm>
            <a:off x="3013927" y="5770485"/>
            <a:ext cx="1898276" cy="461665"/>
          </a:xfrm>
          <a:prstGeom prst="rect">
            <a:avLst/>
          </a:prstGeom>
          <a:noFill/>
        </p:spPr>
        <p:txBody>
          <a:bodyPr wrap="none" rtlCol="0">
            <a:spAutoFit/>
          </a:bodyPr>
          <a:lstStyle/>
          <a:p>
            <a:pPr algn="ctr"/>
            <a:r>
              <a:rPr lang="en-US" sz="2400" dirty="0">
                <a:solidFill>
                  <a:schemeClr val="tx2"/>
                </a:solidFill>
              </a:rPr>
              <a:t>255/222/148</a:t>
            </a:r>
          </a:p>
        </p:txBody>
      </p:sp>
      <p:sp>
        <p:nvSpPr>
          <p:cNvPr id="28" name="TextBox 27">
            <a:extLst>
              <a:ext uri="{FF2B5EF4-FFF2-40B4-BE49-F238E27FC236}">
                <a16:creationId xmlns:a16="http://schemas.microsoft.com/office/drawing/2014/main" id="{2FA19ED4-7DA1-4B5F-AD50-98690CDEC2FF}"/>
              </a:ext>
            </a:extLst>
          </p:cNvPr>
          <p:cNvSpPr txBox="1"/>
          <p:nvPr userDrawn="1"/>
        </p:nvSpPr>
        <p:spPr>
          <a:xfrm>
            <a:off x="7190326" y="4176450"/>
            <a:ext cx="1726755" cy="461665"/>
          </a:xfrm>
          <a:prstGeom prst="rect">
            <a:avLst/>
          </a:prstGeom>
          <a:noFill/>
        </p:spPr>
        <p:txBody>
          <a:bodyPr wrap="none" rtlCol="0">
            <a:spAutoFit/>
          </a:bodyPr>
          <a:lstStyle/>
          <a:p>
            <a:pPr algn="ctr"/>
            <a:r>
              <a:rPr lang="en-US" sz="2400" dirty="0">
                <a:solidFill>
                  <a:schemeClr val="tx2"/>
                </a:solidFill>
              </a:rPr>
              <a:t>137/138/23</a:t>
            </a:r>
          </a:p>
        </p:txBody>
      </p:sp>
      <p:sp>
        <p:nvSpPr>
          <p:cNvPr id="29" name="TextBox 28">
            <a:extLst>
              <a:ext uri="{FF2B5EF4-FFF2-40B4-BE49-F238E27FC236}">
                <a16:creationId xmlns:a16="http://schemas.microsoft.com/office/drawing/2014/main" id="{6063E95D-5D01-4B38-B92B-0B193FF0D96E}"/>
              </a:ext>
            </a:extLst>
          </p:cNvPr>
          <p:cNvSpPr txBox="1"/>
          <p:nvPr userDrawn="1"/>
        </p:nvSpPr>
        <p:spPr>
          <a:xfrm>
            <a:off x="947417" y="2568606"/>
            <a:ext cx="1898276" cy="461665"/>
          </a:xfrm>
          <a:prstGeom prst="rect">
            <a:avLst/>
          </a:prstGeom>
          <a:noFill/>
        </p:spPr>
        <p:txBody>
          <a:bodyPr wrap="none" rtlCol="0">
            <a:spAutoFit/>
          </a:bodyPr>
          <a:lstStyle/>
          <a:p>
            <a:pPr algn="ctr"/>
            <a:r>
              <a:rPr lang="en-US" sz="2400" dirty="0">
                <a:solidFill>
                  <a:schemeClr val="tx2"/>
                </a:solidFill>
              </a:rPr>
              <a:t>255/182/100</a:t>
            </a:r>
          </a:p>
        </p:txBody>
      </p:sp>
      <p:sp>
        <p:nvSpPr>
          <p:cNvPr id="30" name="TextBox 29">
            <a:extLst>
              <a:ext uri="{FF2B5EF4-FFF2-40B4-BE49-F238E27FC236}">
                <a16:creationId xmlns:a16="http://schemas.microsoft.com/office/drawing/2014/main" id="{222D3CE3-FA40-4C65-A454-FD6947986E9D}"/>
              </a:ext>
            </a:extLst>
          </p:cNvPr>
          <p:cNvSpPr txBox="1"/>
          <p:nvPr userDrawn="1"/>
        </p:nvSpPr>
        <p:spPr>
          <a:xfrm>
            <a:off x="5069507" y="5780348"/>
            <a:ext cx="1875449" cy="461665"/>
          </a:xfrm>
          <a:prstGeom prst="rect">
            <a:avLst/>
          </a:prstGeom>
          <a:noFill/>
        </p:spPr>
        <p:txBody>
          <a:bodyPr wrap="none" rtlCol="0">
            <a:spAutoFit/>
          </a:bodyPr>
          <a:lstStyle/>
          <a:p>
            <a:pPr algn="ctr"/>
            <a:r>
              <a:rPr lang="en-US" sz="2400" dirty="0">
                <a:solidFill>
                  <a:schemeClr val="tx2"/>
                </a:solidFill>
              </a:rPr>
              <a:t>255/137/115</a:t>
            </a:r>
          </a:p>
        </p:txBody>
      </p:sp>
      <p:sp>
        <p:nvSpPr>
          <p:cNvPr id="31" name="TextBox 30">
            <a:extLst>
              <a:ext uri="{FF2B5EF4-FFF2-40B4-BE49-F238E27FC236}">
                <a16:creationId xmlns:a16="http://schemas.microsoft.com/office/drawing/2014/main" id="{14C01605-6A96-4693-952C-047DA95F5F69}"/>
              </a:ext>
            </a:extLst>
          </p:cNvPr>
          <p:cNvSpPr txBox="1"/>
          <p:nvPr userDrawn="1"/>
        </p:nvSpPr>
        <p:spPr>
          <a:xfrm>
            <a:off x="7104566" y="5780348"/>
            <a:ext cx="1898276" cy="461665"/>
          </a:xfrm>
          <a:prstGeom prst="rect">
            <a:avLst/>
          </a:prstGeom>
          <a:noFill/>
        </p:spPr>
        <p:txBody>
          <a:bodyPr wrap="none" rtlCol="0">
            <a:spAutoFit/>
          </a:bodyPr>
          <a:lstStyle/>
          <a:p>
            <a:pPr algn="ctr"/>
            <a:r>
              <a:rPr lang="en-US" sz="2400" dirty="0">
                <a:solidFill>
                  <a:schemeClr val="tx2"/>
                </a:solidFill>
              </a:rPr>
              <a:t>255/167/150</a:t>
            </a:r>
          </a:p>
        </p:txBody>
      </p:sp>
      <p:sp>
        <p:nvSpPr>
          <p:cNvPr id="32" name="TextBox 31">
            <a:extLst>
              <a:ext uri="{FF2B5EF4-FFF2-40B4-BE49-F238E27FC236}">
                <a16:creationId xmlns:a16="http://schemas.microsoft.com/office/drawing/2014/main" id="{71028CB2-D79A-4A38-9AF4-B8B717F7FC50}"/>
              </a:ext>
            </a:extLst>
          </p:cNvPr>
          <p:cNvSpPr txBox="1"/>
          <p:nvPr userDrawn="1"/>
        </p:nvSpPr>
        <p:spPr>
          <a:xfrm>
            <a:off x="9217781" y="5780348"/>
            <a:ext cx="1898276" cy="461665"/>
          </a:xfrm>
          <a:prstGeom prst="rect">
            <a:avLst/>
          </a:prstGeom>
          <a:noFill/>
        </p:spPr>
        <p:txBody>
          <a:bodyPr wrap="none" rtlCol="0">
            <a:spAutoFit/>
          </a:bodyPr>
          <a:lstStyle/>
          <a:p>
            <a:pPr algn="ctr"/>
            <a:r>
              <a:rPr lang="en-US" sz="2400" dirty="0">
                <a:solidFill>
                  <a:schemeClr val="tx2"/>
                </a:solidFill>
              </a:rPr>
              <a:t>255/133/136</a:t>
            </a:r>
          </a:p>
        </p:txBody>
      </p:sp>
      <p:sp>
        <p:nvSpPr>
          <p:cNvPr id="33" name="TextBox 32">
            <a:extLst>
              <a:ext uri="{FF2B5EF4-FFF2-40B4-BE49-F238E27FC236}">
                <a16:creationId xmlns:a16="http://schemas.microsoft.com/office/drawing/2014/main" id="{BA41F03E-E67D-4DD2-ABD2-83DB646F1A5F}"/>
              </a:ext>
            </a:extLst>
          </p:cNvPr>
          <p:cNvSpPr txBox="1"/>
          <p:nvPr userDrawn="1"/>
        </p:nvSpPr>
        <p:spPr>
          <a:xfrm>
            <a:off x="3099687" y="2568606"/>
            <a:ext cx="1726755" cy="461665"/>
          </a:xfrm>
          <a:prstGeom prst="rect">
            <a:avLst/>
          </a:prstGeom>
          <a:noFill/>
        </p:spPr>
        <p:txBody>
          <a:bodyPr wrap="none" rtlCol="0">
            <a:spAutoFit/>
          </a:bodyPr>
          <a:lstStyle/>
          <a:p>
            <a:pPr algn="ctr"/>
            <a:r>
              <a:rPr lang="en-US" sz="2400" dirty="0">
                <a:solidFill>
                  <a:schemeClr val="tx2"/>
                </a:solidFill>
              </a:rPr>
              <a:t>247/144/30</a:t>
            </a:r>
          </a:p>
        </p:txBody>
      </p:sp>
    </p:spTree>
    <p:extLst>
      <p:ext uri="{BB962C8B-B14F-4D97-AF65-F5344CB8AC3E}">
        <p14:creationId xmlns:p14="http://schemas.microsoft.com/office/powerpoint/2010/main" val="2055159874"/>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userDrawn="1">
  <p:cSld name="9">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ACD21FF-2B45-0A4B-BA34-4CEC5105C6B7}" type="slidenum">
              <a:rPr lang="en-US" smtClean="0"/>
              <a:t>‹#›</a:t>
            </a:fld>
            <a:endParaRPr lang="en-US" dirty="0"/>
          </a:p>
        </p:txBody>
      </p:sp>
      <p:sp>
        <p:nvSpPr>
          <p:cNvPr id="4" name="Text Placeholder 12">
            <a:extLst>
              <a:ext uri="{FF2B5EF4-FFF2-40B4-BE49-F238E27FC236}">
                <a16:creationId xmlns:a16="http://schemas.microsoft.com/office/drawing/2014/main" id="{823A3DF6-3B13-4991-B1E7-A28A8C610A3E}"/>
              </a:ext>
            </a:extLst>
          </p:cNvPr>
          <p:cNvSpPr>
            <a:spLocks noGrp="1"/>
          </p:cNvSpPr>
          <p:nvPr>
            <p:ph type="body" sz="quarter" idx="10" hasCustomPrompt="1"/>
          </p:nvPr>
        </p:nvSpPr>
        <p:spPr>
          <a:xfrm>
            <a:off x="609600" y="1356988"/>
            <a:ext cx="10850880" cy="567699"/>
          </a:xfrm>
        </p:spPr>
        <p:txBody>
          <a:bodyPr>
            <a:noAutofit/>
          </a:bodyPr>
          <a:lstStyle>
            <a:lvl1pPr marL="0" indent="0">
              <a:buFontTx/>
              <a:buNone/>
              <a:defRPr sz="2000">
                <a:solidFill>
                  <a:schemeClr val="tx2"/>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en-US" dirty="0"/>
              <a:t>Subhead</a:t>
            </a:r>
          </a:p>
        </p:txBody>
      </p:sp>
      <p:sp>
        <p:nvSpPr>
          <p:cNvPr id="3" name="Title 2">
            <a:extLst>
              <a:ext uri="{FF2B5EF4-FFF2-40B4-BE49-F238E27FC236}">
                <a16:creationId xmlns:a16="http://schemas.microsoft.com/office/drawing/2014/main" id="{6A327F83-0F28-4152-987A-51247237B55D}"/>
              </a:ext>
            </a:extLst>
          </p:cNvPr>
          <p:cNvSpPr>
            <a:spLocks noGrp="1"/>
          </p:cNvSpPr>
          <p:nvPr>
            <p:ph type="title" hasCustomPrompt="1"/>
          </p:nvPr>
        </p:nvSpPr>
        <p:spPr>
          <a:xfrm>
            <a:off x="609601" y="365127"/>
            <a:ext cx="10515600" cy="975360"/>
          </a:xfrm>
        </p:spPr>
        <p:txBody>
          <a:bodyPr/>
          <a:lstStyle>
            <a:lvl1pPr>
              <a:defRPr/>
            </a:lvl1pPr>
          </a:lstStyle>
          <a:p>
            <a:r>
              <a:rPr lang="en-US" dirty="0"/>
              <a:t>Title</a:t>
            </a:r>
          </a:p>
        </p:txBody>
      </p:sp>
    </p:spTree>
    <p:extLst>
      <p:ext uri="{BB962C8B-B14F-4D97-AF65-F5344CB8AC3E}">
        <p14:creationId xmlns:p14="http://schemas.microsoft.com/office/powerpoint/2010/main" val="36429912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7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17555529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7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39660656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7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36044798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7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41496881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8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21196915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8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5514579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8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3364458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7210230-BE2F-419B-8BCF-E2CB231D9CEB}"/>
              </a:ext>
            </a:extLst>
          </p:cNvPr>
          <p:cNvSpPr>
            <a:spLocks noGrp="1"/>
          </p:cNvSpPr>
          <p:nvPr>
            <p:ph type="ctrTitle" hasCustomPrompt="1"/>
          </p:nvPr>
        </p:nvSpPr>
        <p:spPr>
          <a:xfrm>
            <a:off x="2819957" y="487682"/>
            <a:ext cx="8110020" cy="1111529"/>
          </a:xfrm>
        </p:spPr>
        <p:txBody>
          <a:bodyPr tIns="0" bIns="0" anchor="b">
            <a:normAutofit/>
          </a:bodyPr>
          <a:lstStyle>
            <a:lvl1pPr algn="l">
              <a:lnSpc>
                <a:spcPct val="80000"/>
              </a:lnSpc>
              <a:defRPr sz="4267" b="1">
                <a:solidFill>
                  <a:srgbClr val="17295C"/>
                </a:solidFill>
              </a:defRPr>
            </a:lvl1pPr>
          </a:lstStyle>
          <a:p>
            <a:r>
              <a:rPr lang="en-US" dirty="0"/>
              <a:t>TITLE</a:t>
            </a:r>
          </a:p>
        </p:txBody>
      </p:sp>
      <p:sp>
        <p:nvSpPr>
          <p:cNvPr id="9" name="Subtitle 2">
            <a:extLst>
              <a:ext uri="{FF2B5EF4-FFF2-40B4-BE49-F238E27FC236}">
                <a16:creationId xmlns:a16="http://schemas.microsoft.com/office/drawing/2014/main" id="{91F7EB57-CA31-4E67-90FF-C8C9A0E264D3}"/>
              </a:ext>
            </a:extLst>
          </p:cNvPr>
          <p:cNvSpPr>
            <a:spLocks noGrp="1"/>
          </p:cNvSpPr>
          <p:nvPr>
            <p:ph type="subTitle" idx="1" hasCustomPrompt="1"/>
          </p:nvPr>
        </p:nvSpPr>
        <p:spPr>
          <a:xfrm>
            <a:off x="2819957" y="1599211"/>
            <a:ext cx="8145351" cy="1250867"/>
          </a:xfrm>
        </p:spPr>
        <p:txBody>
          <a:bodyPr tIns="0" bIns="0">
            <a:normAutofit/>
          </a:bodyPr>
          <a:lstStyle>
            <a:lvl1pPr marL="0" indent="0" algn="l">
              <a:buNone/>
              <a:defRPr sz="3733">
                <a:solidFill>
                  <a:srgbClr val="17295C"/>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Subhead</a:t>
            </a:r>
          </a:p>
        </p:txBody>
      </p:sp>
      <p:pic>
        <p:nvPicPr>
          <p:cNvPr id="6" name="Picture 5">
            <a:extLst>
              <a:ext uri="{FF2B5EF4-FFF2-40B4-BE49-F238E27FC236}">
                <a16:creationId xmlns:a16="http://schemas.microsoft.com/office/drawing/2014/main" id="{89202940-67F7-4E84-A7F7-6D46A34275C3}"/>
              </a:ext>
            </a:extLst>
          </p:cNvPr>
          <p:cNvPicPr preferRelativeResize="0">
            <a:picLocks/>
          </p:cNvPicPr>
          <p:nvPr userDrawn="1"/>
        </p:nvPicPr>
        <p:blipFill>
          <a:blip r:embed="rId3"/>
          <a:stretch>
            <a:fillRect/>
          </a:stretch>
        </p:blipFill>
        <p:spPr>
          <a:xfrm rot="5400000" flipV="1">
            <a:off x="9284208" y="3368040"/>
            <a:ext cx="5693664" cy="121920"/>
          </a:xfrm>
          <a:prstGeom prst="rect">
            <a:avLst/>
          </a:prstGeom>
        </p:spPr>
      </p:pic>
      <p:pic>
        <p:nvPicPr>
          <p:cNvPr id="11" name="Picture 10">
            <a:extLst>
              <a:ext uri="{FF2B5EF4-FFF2-40B4-BE49-F238E27FC236}">
                <a16:creationId xmlns:a16="http://schemas.microsoft.com/office/drawing/2014/main" id="{92C401A4-7508-4745-9E3E-6A16C044A68D}"/>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694222" y="586596"/>
            <a:ext cx="1513599" cy="1217320"/>
          </a:xfrm>
          <a:prstGeom prst="rect">
            <a:avLst/>
          </a:prstGeom>
          <a:effectLst/>
        </p:spPr>
      </p:pic>
    </p:spTree>
    <p:extLst>
      <p:ext uri="{BB962C8B-B14F-4D97-AF65-F5344CB8AC3E}">
        <p14:creationId xmlns:p14="http://schemas.microsoft.com/office/powerpoint/2010/main" val="13191980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8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3749650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9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19778418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19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23867593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9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14182431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19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41514688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20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30390739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20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37172070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20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25598488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20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19203852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21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421277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73BC785-DDA9-4B7B-AB27-B4454F6C061E}"/>
              </a:ext>
            </a:extLst>
          </p:cNvPr>
          <p:cNvPicPr preferRelativeResize="0">
            <a:picLocks/>
          </p:cNvPicPr>
          <p:nvPr userDrawn="1"/>
        </p:nvPicPr>
        <p:blipFill>
          <a:blip r:embed="rId3"/>
          <a:stretch>
            <a:fillRect/>
          </a:stretch>
        </p:blipFill>
        <p:spPr>
          <a:xfrm rot="5400000" flipV="1">
            <a:off x="9284208" y="3368040"/>
            <a:ext cx="5693664" cy="121920"/>
          </a:xfrm>
          <a:prstGeom prst="rect">
            <a:avLst/>
          </a:prstGeom>
        </p:spPr>
      </p:pic>
      <p:pic>
        <p:nvPicPr>
          <p:cNvPr id="6" name="Picture 5">
            <a:extLst>
              <a:ext uri="{FF2B5EF4-FFF2-40B4-BE49-F238E27FC236}">
                <a16:creationId xmlns:a16="http://schemas.microsoft.com/office/drawing/2014/main" id="{E1352448-4F20-4C15-80AF-5DE28F464E33}"/>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159855" y="594236"/>
            <a:ext cx="1482805" cy="1192555"/>
          </a:xfrm>
          <a:prstGeom prst="rect">
            <a:avLst/>
          </a:prstGeom>
        </p:spPr>
      </p:pic>
      <p:sp>
        <p:nvSpPr>
          <p:cNvPr id="16" name="Title 1"/>
          <p:cNvSpPr>
            <a:spLocks noGrp="1"/>
          </p:cNvSpPr>
          <p:nvPr>
            <p:ph type="ctrTitle" hasCustomPrompt="1"/>
          </p:nvPr>
        </p:nvSpPr>
        <p:spPr>
          <a:xfrm>
            <a:off x="2618514" y="398252"/>
            <a:ext cx="8110020" cy="1405665"/>
          </a:xfrm>
        </p:spPr>
        <p:txBody>
          <a:bodyPr tIns="0" bIns="0" anchor="ctr">
            <a:normAutofit/>
          </a:bodyPr>
          <a:lstStyle>
            <a:lvl1pPr algn="l">
              <a:lnSpc>
                <a:spcPct val="80000"/>
              </a:lnSpc>
              <a:defRPr sz="4267" b="1" baseline="0">
                <a:solidFill>
                  <a:schemeClr val="bg1"/>
                </a:solidFill>
              </a:defRPr>
            </a:lvl1pPr>
          </a:lstStyle>
          <a:p>
            <a:r>
              <a:rPr lang="en-US" dirty="0"/>
              <a:t>TITLE</a:t>
            </a:r>
          </a:p>
        </p:txBody>
      </p:sp>
    </p:spTree>
    <p:extLst>
      <p:ext uri="{BB962C8B-B14F-4D97-AF65-F5344CB8AC3E}">
        <p14:creationId xmlns:p14="http://schemas.microsoft.com/office/powerpoint/2010/main" val="7131040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21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19059417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21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22431111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210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7945171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2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10543865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22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8190398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22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8273419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22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24351319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23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4780429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23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15756148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23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4036303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88F2113-BF7F-4FA0-809D-5238ADCF00B8}"/>
              </a:ext>
            </a:extLst>
          </p:cNvPr>
          <p:cNvPicPr preferRelativeResize="0">
            <a:picLocks/>
          </p:cNvPicPr>
          <p:nvPr userDrawn="1"/>
        </p:nvPicPr>
        <p:blipFill>
          <a:blip r:embed="rId3"/>
          <a:stretch>
            <a:fillRect/>
          </a:stretch>
        </p:blipFill>
        <p:spPr>
          <a:xfrm rot="5400000" flipV="1">
            <a:off x="9284208" y="3368040"/>
            <a:ext cx="5693664" cy="121920"/>
          </a:xfrm>
          <a:prstGeom prst="rect">
            <a:avLst/>
          </a:prstGeom>
        </p:spPr>
      </p:pic>
      <p:pic>
        <p:nvPicPr>
          <p:cNvPr id="12" name="Picture 11">
            <a:extLst>
              <a:ext uri="{FF2B5EF4-FFF2-40B4-BE49-F238E27FC236}">
                <a16:creationId xmlns:a16="http://schemas.microsoft.com/office/drawing/2014/main" id="{92C401A4-7508-4745-9E3E-6A16C044A68D}"/>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694222" y="586596"/>
            <a:ext cx="1513599" cy="1217320"/>
          </a:xfrm>
          <a:prstGeom prst="rect">
            <a:avLst/>
          </a:prstGeom>
          <a:effectLst/>
        </p:spPr>
      </p:pic>
      <p:sp>
        <p:nvSpPr>
          <p:cNvPr id="13" name="Title 1"/>
          <p:cNvSpPr>
            <a:spLocks noGrp="1"/>
          </p:cNvSpPr>
          <p:nvPr>
            <p:ph type="ctrTitle" hasCustomPrompt="1"/>
          </p:nvPr>
        </p:nvSpPr>
        <p:spPr>
          <a:xfrm>
            <a:off x="2618514" y="398252"/>
            <a:ext cx="8110020" cy="1405665"/>
          </a:xfrm>
        </p:spPr>
        <p:txBody>
          <a:bodyPr tIns="0" bIns="0" anchor="ctr">
            <a:normAutofit/>
          </a:bodyPr>
          <a:lstStyle>
            <a:lvl1pPr algn="l">
              <a:lnSpc>
                <a:spcPct val="80000"/>
              </a:lnSpc>
              <a:defRPr sz="4267" b="1" baseline="0">
                <a:solidFill>
                  <a:schemeClr val="bg1"/>
                </a:solidFill>
              </a:defRPr>
            </a:lvl1pPr>
          </a:lstStyle>
          <a:p>
            <a:r>
              <a:rPr lang="en-US" dirty="0"/>
              <a:t>TITLE</a:t>
            </a:r>
          </a:p>
        </p:txBody>
      </p:sp>
    </p:spTree>
    <p:extLst>
      <p:ext uri="{BB962C8B-B14F-4D97-AF65-F5344CB8AC3E}">
        <p14:creationId xmlns:p14="http://schemas.microsoft.com/office/powerpoint/2010/main" val="11315061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23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17643394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24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245995879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24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33898724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24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273162996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24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38174349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25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25551151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25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38149867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25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18330410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25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22726193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26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3674677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BF9D51C-DC31-46DF-925A-3C5F91CD0D77}"/>
              </a:ext>
            </a:extLst>
          </p:cNvPr>
          <p:cNvPicPr preferRelativeResize="0">
            <a:picLocks/>
          </p:cNvPicPr>
          <p:nvPr userDrawn="1"/>
        </p:nvPicPr>
        <p:blipFill>
          <a:blip r:embed="rId3"/>
          <a:stretch>
            <a:fillRect/>
          </a:stretch>
        </p:blipFill>
        <p:spPr>
          <a:xfrm rot="5400000" flipV="1">
            <a:off x="9284208" y="3368040"/>
            <a:ext cx="5693664" cy="121920"/>
          </a:xfrm>
          <a:prstGeom prst="rect">
            <a:avLst/>
          </a:prstGeom>
        </p:spPr>
      </p:pic>
      <p:pic>
        <p:nvPicPr>
          <p:cNvPr id="11" name="Picture 10">
            <a:extLst>
              <a:ext uri="{FF2B5EF4-FFF2-40B4-BE49-F238E27FC236}">
                <a16:creationId xmlns:a16="http://schemas.microsoft.com/office/drawing/2014/main" id="{92C401A4-7508-4745-9E3E-6A16C044A68D}"/>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694222" y="586596"/>
            <a:ext cx="1513599" cy="1217320"/>
          </a:xfrm>
          <a:prstGeom prst="rect">
            <a:avLst/>
          </a:prstGeom>
          <a:effectLst/>
        </p:spPr>
      </p:pic>
      <p:sp>
        <p:nvSpPr>
          <p:cNvPr id="12" name="Title 1"/>
          <p:cNvSpPr>
            <a:spLocks noGrp="1"/>
          </p:cNvSpPr>
          <p:nvPr>
            <p:ph type="ctrTitle" hasCustomPrompt="1"/>
          </p:nvPr>
        </p:nvSpPr>
        <p:spPr>
          <a:xfrm>
            <a:off x="2618514" y="398252"/>
            <a:ext cx="8110020" cy="1405665"/>
          </a:xfrm>
        </p:spPr>
        <p:txBody>
          <a:bodyPr tIns="0" bIns="0" anchor="ctr">
            <a:normAutofit/>
          </a:bodyPr>
          <a:lstStyle>
            <a:lvl1pPr algn="l">
              <a:lnSpc>
                <a:spcPct val="80000"/>
              </a:lnSpc>
              <a:defRPr sz="4267" b="1" baseline="0">
                <a:solidFill>
                  <a:schemeClr val="bg1"/>
                </a:solidFill>
              </a:defRPr>
            </a:lvl1pPr>
          </a:lstStyle>
          <a:p>
            <a:r>
              <a:rPr lang="en-US" dirty="0"/>
              <a:t>TITLE</a:t>
            </a:r>
          </a:p>
        </p:txBody>
      </p:sp>
    </p:spTree>
    <p:extLst>
      <p:ext uri="{BB962C8B-B14F-4D97-AF65-F5344CB8AC3E}">
        <p14:creationId xmlns:p14="http://schemas.microsoft.com/office/powerpoint/2010/main" val="411601486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26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194457189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26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140719064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26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8193904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27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40115127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27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11772540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27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13148528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27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4175760"/>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743691"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lvl1pPr>
          </a:lstStyle>
          <a:p>
            <a:fld id="{4ACD21FF-2B45-0A4B-BA34-4CEC5105C6B7}" type="slidenum">
              <a:rPr lang="en-US" smtClean="0"/>
              <a:pPr/>
              <a:t>‹#›</a:t>
            </a:fld>
            <a:endParaRPr lang="en-US"/>
          </a:p>
        </p:txBody>
      </p:sp>
      <p:sp>
        <p:nvSpPr>
          <p:cNvPr id="16" name="Text Placeholder 14">
            <a:extLst>
              <a:ext uri="{FF2B5EF4-FFF2-40B4-BE49-F238E27FC236}">
                <a16:creationId xmlns:a16="http://schemas.microsoft.com/office/drawing/2014/main" id="{342D1DA9-25E7-425E-9796-531A91F109B9}"/>
              </a:ext>
            </a:extLst>
          </p:cNvPr>
          <p:cNvSpPr>
            <a:spLocks noGrp="1"/>
          </p:cNvSpPr>
          <p:nvPr>
            <p:ph type="body" sz="quarter" idx="11" hasCustomPrompt="1"/>
          </p:nvPr>
        </p:nvSpPr>
        <p:spPr>
          <a:xfrm>
            <a:off x="609600" y="1907796"/>
            <a:ext cx="10743691" cy="2116749"/>
          </a:xfrm>
        </p:spPr>
        <p:txBody>
          <a:bodyPr/>
          <a:lstStyle>
            <a:lvl1pPr>
              <a:lnSpc>
                <a:spcPct val="90000"/>
              </a:lnSpc>
              <a:spcBef>
                <a:spcPts val="1200"/>
              </a:spcBef>
              <a:defRPr>
                <a:solidFill>
                  <a:schemeClr val="bg1"/>
                </a:solidFill>
              </a:defRPr>
            </a:lvl1pPr>
            <a:lvl2pPr>
              <a:lnSpc>
                <a:spcPct val="90000"/>
              </a:lnSpc>
              <a:spcBef>
                <a:spcPts val="1200"/>
              </a:spcBef>
              <a:defRPr>
                <a:solidFill>
                  <a:schemeClr val="bg1"/>
                </a:solidFill>
              </a:defRPr>
            </a:lvl2pPr>
            <a:lvl3pPr>
              <a:lnSpc>
                <a:spcPct val="90000"/>
              </a:lnSpc>
              <a:spcBef>
                <a:spcPts val="1200"/>
              </a:spcBef>
              <a:defRPr>
                <a:solidFill>
                  <a:schemeClr val="bg1"/>
                </a:solidFill>
              </a:defRPr>
            </a:lvl3pPr>
            <a:lvl4pPr>
              <a:lnSpc>
                <a:spcPct val="90000"/>
              </a:lnSpc>
              <a:spcBef>
                <a:spcPts val="1200"/>
              </a:spcBef>
              <a:defRPr>
                <a:solidFill>
                  <a:schemeClr val="bg1"/>
                </a:solidFill>
              </a:defRPr>
            </a:lvl4pPr>
            <a:lvl5pPr>
              <a:lnSpc>
                <a:spcPct val="90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Tree>
    <p:extLst>
      <p:ext uri="{BB962C8B-B14F-4D97-AF65-F5344CB8AC3E}">
        <p14:creationId xmlns:p14="http://schemas.microsoft.com/office/powerpoint/2010/main" val="37992355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28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47696"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609600" y="2606173"/>
            <a:ext cx="10848512" cy="3503084"/>
          </a:xfrm>
        </p:spPr>
        <p:txBody>
          <a:bodyPr/>
          <a:lstStyle>
            <a:lvl1pPr>
              <a:lnSpc>
                <a:spcPct val="85000"/>
              </a:lnSpc>
              <a:spcBef>
                <a:spcPts val="1200"/>
              </a:spcBef>
              <a:defRPr>
                <a:solidFill>
                  <a:schemeClr val="bg1"/>
                </a:solidFill>
              </a:defRPr>
            </a:lvl1pPr>
            <a:lvl2pPr>
              <a:lnSpc>
                <a:spcPct val="85000"/>
              </a:lnSpc>
              <a:spcBef>
                <a:spcPts val="1200"/>
              </a:spcBef>
              <a:defRPr>
                <a:solidFill>
                  <a:schemeClr val="bg1"/>
                </a:solidFill>
              </a:defRPr>
            </a:lvl2pPr>
            <a:lvl3pPr>
              <a:lnSpc>
                <a:spcPct val="85000"/>
              </a:lnSpc>
              <a:spcBef>
                <a:spcPts val="1200"/>
              </a:spcBef>
              <a:defRPr>
                <a:solidFill>
                  <a:schemeClr val="bg1"/>
                </a:solidFill>
              </a:defRPr>
            </a:lvl3pPr>
            <a:lvl4pPr>
              <a:lnSpc>
                <a:spcPct val="85000"/>
              </a:lnSpc>
              <a:spcBef>
                <a:spcPts val="1200"/>
              </a:spcBef>
              <a:defRPr>
                <a:solidFill>
                  <a:schemeClr val="bg1"/>
                </a:solidFill>
              </a:defRPr>
            </a:lvl4pPr>
            <a:lvl5pPr>
              <a:lnSpc>
                <a:spcPct val="85000"/>
              </a:lnSpc>
              <a:spcBef>
                <a:spcPts val="1200"/>
              </a:spcBef>
              <a:defRPr>
                <a:solidFill>
                  <a:schemeClr val="bg1"/>
                </a:solidFill>
              </a:defRPr>
            </a:lvl5p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4369579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28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4C29F-1E95-4CFF-AFF0-FAE287A155AC}"/>
              </a:ext>
            </a:extLst>
          </p:cNvPr>
          <p:cNvSpPr/>
          <p:nvPr userDrawn="1"/>
        </p:nvSpPr>
        <p:spPr>
          <a:xfrm>
            <a:off x="671746" y="2024110"/>
            <a:ext cx="10848511" cy="404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48512" cy="1173671"/>
          </a:xfrm>
        </p:spPr>
        <p:txBody>
          <a:bodyPr/>
          <a:lstStyle>
            <a:lvl1pPr>
              <a:defRPr>
                <a:solidFill>
                  <a:schemeClr val="bg1"/>
                </a:solidFill>
              </a:defRPr>
            </a:lvl1pPr>
          </a:lstStyle>
          <a:p>
            <a:r>
              <a:rPr lang="en-US" dirty="0"/>
              <a:t>Title</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Tree>
    <p:extLst>
      <p:ext uri="{BB962C8B-B14F-4D97-AF65-F5344CB8AC3E}">
        <p14:creationId xmlns:p14="http://schemas.microsoft.com/office/powerpoint/2010/main" val="298305680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28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1803E5-2FD2-4552-A345-502B13FAC196}"/>
              </a:ext>
            </a:extLst>
          </p:cNvPr>
          <p:cNvSpPr>
            <a:spLocks noGrp="1"/>
          </p:cNvSpPr>
          <p:nvPr>
            <p:ph type="pic" sz="quarter" idx="12"/>
          </p:nvPr>
        </p:nvSpPr>
        <p:spPr>
          <a:xfrm>
            <a:off x="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1" name="Title 10">
            <a:extLst>
              <a:ext uri="{FF2B5EF4-FFF2-40B4-BE49-F238E27FC236}">
                <a16:creationId xmlns:a16="http://schemas.microsoft.com/office/drawing/2014/main" id="{7BA75081-D460-40ED-8CB5-24F8CDDA8A49}"/>
              </a:ext>
            </a:extLst>
          </p:cNvPr>
          <p:cNvSpPr>
            <a:spLocks noGrp="1"/>
          </p:cNvSpPr>
          <p:nvPr>
            <p:ph type="title" hasCustomPrompt="1"/>
          </p:nvPr>
        </p:nvSpPr>
        <p:spPr>
          <a:xfrm>
            <a:off x="609600" y="365126"/>
            <a:ext cx="10850880" cy="1173671"/>
          </a:xfrm>
        </p:spPr>
        <p:txBody>
          <a:bodyPr/>
          <a:lstStyle>
            <a:lvl1pPr>
              <a:defRPr>
                <a:solidFill>
                  <a:schemeClr val="bg1"/>
                </a:solidFill>
              </a:defRPr>
            </a:lvl1pPr>
          </a:lstStyle>
          <a:p>
            <a:r>
              <a:rPr lang="en-US" dirty="0"/>
              <a:t>Title</a:t>
            </a:r>
          </a:p>
        </p:txBody>
      </p:sp>
      <p:sp>
        <p:nvSpPr>
          <p:cNvPr id="13" name="Text Placeholder 12">
            <a:extLst>
              <a:ext uri="{FF2B5EF4-FFF2-40B4-BE49-F238E27FC236}">
                <a16:creationId xmlns:a16="http://schemas.microsoft.com/office/drawing/2014/main" id="{47E6C4BC-CCA3-4DD4-8CD3-3ED61F8BBEF4}"/>
              </a:ext>
            </a:extLst>
          </p:cNvPr>
          <p:cNvSpPr>
            <a:spLocks noGrp="1"/>
          </p:cNvSpPr>
          <p:nvPr>
            <p:ph type="body" sz="quarter" idx="10" hasCustomPrompt="1"/>
          </p:nvPr>
        </p:nvSpPr>
        <p:spPr>
          <a:xfrm>
            <a:off x="609600" y="1550869"/>
            <a:ext cx="10850880" cy="567699"/>
          </a:xfrm>
        </p:spPr>
        <p:txBody>
          <a:bodyPr>
            <a:noAutofit/>
          </a:bodyPr>
          <a:lstStyle>
            <a:lvl1pPr marL="0" indent="0">
              <a:buFontTx/>
              <a:buNone/>
              <a:defRPr sz="2667">
                <a:solidFill>
                  <a:schemeClr val="bg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Subhead</a:t>
            </a:r>
          </a:p>
        </p:txBody>
      </p:sp>
      <p:sp>
        <p:nvSpPr>
          <p:cNvPr id="15" name="Text Placeholder 14">
            <a:extLst>
              <a:ext uri="{FF2B5EF4-FFF2-40B4-BE49-F238E27FC236}">
                <a16:creationId xmlns:a16="http://schemas.microsoft.com/office/drawing/2014/main" id="{C0F28313-213E-4BF1-8C14-26C42198E93C}"/>
              </a:ext>
            </a:extLst>
          </p:cNvPr>
          <p:cNvSpPr>
            <a:spLocks noGrp="1"/>
          </p:cNvSpPr>
          <p:nvPr>
            <p:ph type="body" sz="quarter" idx="11" hasCustomPrompt="1"/>
          </p:nvPr>
        </p:nvSpPr>
        <p:spPr>
          <a:xfrm>
            <a:off x="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20" name="Slide Number Placeholder 19">
            <a:extLst>
              <a:ext uri="{FF2B5EF4-FFF2-40B4-BE49-F238E27FC236}">
                <a16:creationId xmlns:a16="http://schemas.microsoft.com/office/drawing/2014/main" id="{8974623E-EE7E-4164-872D-FDD27FB4CA35}"/>
              </a:ext>
            </a:extLst>
          </p:cNvPr>
          <p:cNvSpPr>
            <a:spLocks noGrp="1"/>
          </p:cNvSpPr>
          <p:nvPr>
            <p:ph type="sldNum" sz="quarter" idx="15"/>
          </p:nvPr>
        </p:nvSpPr>
        <p:spPr>
          <a:xfrm>
            <a:off x="5798968" y="6356351"/>
            <a:ext cx="594064" cy="365125"/>
          </a:xfrm>
        </p:spPr>
        <p:txBody>
          <a:bodyPr/>
          <a:lstStyle>
            <a:lvl1pPr algn="ctr">
              <a:defRPr>
                <a:solidFill>
                  <a:schemeClr val="bg1"/>
                </a:solidFill>
              </a:defRPr>
            </a:lvl1pPr>
          </a:lstStyle>
          <a:p>
            <a:fld id="{4ACD21FF-2B45-0A4B-BA34-4CEC5105C6B7}" type="slidenum">
              <a:rPr lang="en-US" smtClean="0"/>
              <a:pPr/>
              <a:t>‹#›</a:t>
            </a:fld>
            <a:endParaRPr lang="en-US"/>
          </a:p>
        </p:txBody>
      </p:sp>
      <p:sp>
        <p:nvSpPr>
          <p:cNvPr id="8" name="Picture Placeholder 16">
            <a:extLst>
              <a:ext uri="{FF2B5EF4-FFF2-40B4-BE49-F238E27FC236}">
                <a16:creationId xmlns:a16="http://schemas.microsoft.com/office/drawing/2014/main" id="{3B45E316-A965-4845-85F6-F0CC1F6710C4}"/>
              </a:ext>
            </a:extLst>
          </p:cNvPr>
          <p:cNvSpPr>
            <a:spLocks noGrp="1"/>
          </p:cNvSpPr>
          <p:nvPr>
            <p:ph type="pic" sz="quarter" idx="16"/>
          </p:nvPr>
        </p:nvSpPr>
        <p:spPr>
          <a:xfrm>
            <a:off x="414528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9" name="Picture Placeholder 16">
            <a:extLst>
              <a:ext uri="{FF2B5EF4-FFF2-40B4-BE49-F238E27FC236}">
                <a16:creationId xmlns:a16="http://schemas.microsoft.com/office/drawing/2014/main" id="{1C16F141-0B70-46FE-B26E-33E084A3974C}"/>
              </a:ext>
            </a:extLst>
          </p:cNvPr>
          <p:cNvSpPr>
            <a:spLocks noGrp="1"/>
          </p:cNvSpPr>
          <p:nvPr>
            <p:ph type="pic" sz="quarter" idx="17"/>
          </p:nvPr>
        </p:nvSpPr>
        <p:spPr>
          <a:xfrm>
            <a:off x="8290560" y="2440617"/>
            <a:ext cx="3901440" cy="2682240"/>
          </a:xfrm>
          <a:solidFill>
            <a:schemeClr val="bg1">
              <a:lumMod val="95000"/>
            </a:schemeClr>
          </a:solidFill>
        </p:spPr>
        <p:txBody>
          <a:bodyPr anchor="ctr"/>
          <a:lstStyle>
            <a:lvl1pPr marL="0" indent="0" algn="ctr">
              <a:buFont typeface="Arial" panose="020B0604020202020204" pitchFamily="34" charset="0"/>
              <a:buNone/>
              <a:defRPr/>
            </a:lvl1pPr>
          </a:lstStyle>
          <a:p>
            <a:endParaRPr lang="en-US"/>
          </a:p>
        </p:txBody>
      </p:sp>
      <p:sp>
        <p:nvSpPr>
          <p:cNvPr id="12" name="Text Placeholder 14">
            <a:extLst>
              <a:ext uri="{FF2B5EF4-FFF2-40B4-BE49-F238E27FC236}">
                <a16:creationId xmlns:a16="http://schemas.microsoft.com/office/drawing/2014/main" id="{CA8EEEC2-7939-4CE3-9980-E5EBF3407287}"/>
              </a:ext>
            </a:extLst>
          </p:cNvPr>
          <p:cNvSpPr>
            <a:spLocks noGrp="1"/>
          </p:cNvSpPr>
          <p:nvPr>
            <p:ph type="body" sz="quarter" idx="18" hasCustomPrompt="1"/>
          </p:nvPr>
        </p:nvSpPr>
        <p:spPr>
          <a:xfrm>
            <a:off x="4145280" y="5176701"/>
            <a:ext cx="3901440" cy="625300"/>
          </a:xfrm>
        </p:spPr>
        <p:txBody>
          <a:bodyPr lIns="182880" r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
        <p:nvSpPr>
          <p:cNvPr id="14" name="Text Placeholder 14">
            <a:extLst>
              <a:ext uri="{FF2B5EF4-FFF2-40B4-BE49-F238E27FC236}">
                <a16:creationId xmlns:a16="http://schemas.microsoft.com/office/drawing/2014/main" id="{03BB175F-D2E3-4CE5-B811-316DBCA05325}"/>
              </a:ext>
            </a:extLst>
          </p:cNvPr>
          <p:cNvSpPr>
            <a:spLocks noGrp="1"/>
          </p:cNvSpPr>
          <p:nvPr>
            <p:ph type="body" sz="quarter" idx="19" hasCustomPrompt="1"/>
          </p:nvPr>
        </p:nvSpPr>
        <p:spPr>
          <a:xfrm>
            <a:off x="8290560" y="5176701"/>
            <a:ext cx="3901440" cy="625300"/>
          </a:xfrm>
        </p:spPr>
        <p:txBody>
          <a:bodyPr lIns="182880"/>
          <a:lstStyle>
            <a:lvl1pPr marL="0" indent="0">
              <a:lnSpc>
                <a:spcPct val="85000"/>
              </a:lnSpc>
              <a:spcBef>
                <a:spcPts val="800"/>
              </a:spcBef>
              <a:buNone/>
              <a:defRPr sz="2133">
                <a:solidFill>
                  <a:schemeClr val="bg1"/>
                </a:solidFill>
              </a:defRPr>
            </a:lvl1pPr>
            <a:lvl2pPr>
              <a:lnSpc>
                <a:spcPct val="85000"/>
              </a:lnSpc>
              <a:spcBef>
                <a:spcPts val="800"/>
              </a:spcBef>
              <a:defRPr/>
            </a:lvl2pPr>
            <a:lvl3pPr>
              <a:lnSpc>
                <a:spcPct val="85000"/>
              </a:lnSpc>
              <a:spcBef>
                <a:spcPts val="800"/>
              </a:spcBef>
              <a:defRPr/>
            </a:lvl3pPr>
            <a:lvl4pPr>
              <a:lnSpc>
                <a:spcPct val="85000"/>
              </a:lnSpc>
              <a:spcBef>
                <a:spcPts val="800"/>
              </a:spcBef>
              <a:defRPr/>
            </a:lvl4pPr>
            <a:lvl5pPr>
              <a:lnSpc>
                <a:spcPct val="85000"/>
              </a:lnSpc>
              <a:spcBef>
                <a:spcPts val="800"/>
              </a:spcBef>
              <a:defRPr/>
            </a:lvl5pPr>
          </a:lstStyle>
          <a:p>
            <a:pPr lvl="0"/>
            <a:r>
              <a:rPr lang="en-US" dirty="0"/>
              <a:t>Copy</a:t>
            </a:r>
          </a:p>
        </p:txBody>
      </p:sp>
    </p:spTree>
    <p:extLst>
      <p:ext uri="{BB962C8B-B14F-4D97-AF65-F5344CB8AC3E}">
        <p14:creationId xmlns:p14="http://schemas.microsoft.com/office/powerpoint/2010/main" val="2139977283"/>
      </p:ext>
    </p:extLst>
  </p:cSld>
  <p:clrMapOvr>
    <a:masterClrMapping/>
  </p:clrMapOvr>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59" Type="http://schemas.openxmlformats.org/officeDocument/2006/relationships/slideLayout" Target="../slideLayouts/slideLayout159.xml"/><Relationship Id="rId170" Type="http://schemas.openxmlformats.org/officeDocument/2006/relationships/slideLayout" Target="../slideLayouts/slideLayout170.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53" Type="http://schemas.openxmlformats.org/officeDocument/2006/relationships/slideLayout" Target="../slideLayouts/slideLayout53.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22" Type="http://schemas.openxmlformats.org/officeDocument/2006/relationships/slideLayout" Target="../slideLayouts/slideLayout22.xml"/><Relationship Id="rId43" Type="http://schemas.openxmlformats.org/officeDocument/2006/relationships/slideLayout" Target="../slideLayouts/slideLayout43.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139" Type="http://schemas.openxmlformats.org/officeDocument/2006/relationships/slideLayout" Target="../slideLayouts/slideLayout139.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71" Type="http://schemas.openxmlformats.org/officeDocument/2006/relationships/slideLayout" Target="../slideLayouts/slideLayout171.xml"/><Relationship Id="rId12" Type="http://schemas.openxmlformats.org/officeDocument/2006/relationships/slideLayout" Target="../slideLayouts/slideLayout12.xml"/><Relationship Id="rId33" Type="http://schemas.openxmlformats.org/officeDocument/2006/relationships/slideLayout" Target="../slideLayouts/slideLayout33.xml"/><Relationship Id="rId108" Type="http://schemas.openxmlformats.org/officeDocument/2006/relationships/slideLayout" Target="../slideLayouts/slideLayout108.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5" Type="http://schemas.openxmlformats.org/officeDocument/2006/relationships/slideLayout" Target="../slideLayouts/slideLayout75.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61" Type="http://schemas.openxmlformats.org/officeDocument/2006/relationships/slideLayout" Target="../slideLayouts/slideLayout16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51" Type="http://schemas.openxmlformats.org/officeDocument/2006/relationships/slideLayout" Target="../slideLayouts/slideLayout151.xml"/><Relationship Id="rId156" Type="http://schemas.openxmlformats.org/officeDocument/2006/relationships/slideLayout" Target="../slideLayouts/slideLayout156.xml"/><Relationship Id="rId177" Type="http://schemas.openxmlformats.org/officeDocument/2006/relationships/image" Target="../media/image1.png"/><Relationship Id="rId172" Type="http://schemas.openxmlformats.org/officeDocument/2006/relationships/slideLayout" Target="../slideLayouts/slideLayout172.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141" Type="http://schemas.openxmlformats.org/officeDocument/2006/relationships/slideLayout" Target="../slideLayouts/slideLayout141.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162" Type="http://schemas.openxmlformats.org/officeDocument/2006/relationships/slideLayout" Target="../slideLayouts/slideLayout16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52" Type="http://schemas.openxmlformats.org/officeDocument/2006/relationships/slideLayout" Target="../slideLayouts/slideLayout152.xml"/><Relationship Id="rId173" Type="http://schemas.openxmlformats.org/officeDocument/2006/relationships/slideLayout" Target="../slideLayouts/slideLayout173.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74" Type="http://schemas.openxmlformats.org/officeDocument/2006/relationships/slideLayout" Target="../slideLayouts/slideLayout174.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164" Type="http://schemas.openxmlformats.org/officeDocument/2006/relationships/slideLayout" Target="../slideLayouts/slideLayout164.xml"/><Relationship Id="rId169" Type="http://schemas.openxmlformats.org/officeDocument/2006/relationships/slideLayout" Target="../slideLayouts/slideLayout169.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75" Type="http://schemas.openxmlformats.org/officeDocument/2006/relationships/slideLayout" Target="../slideLayouts/slideLayout175.xml"/><Relationship Id="rId16" Type="http://schemas.openxmlformats.org/officeDocument/2006/relationships/slideLayout" Target="../slideLayouts/slideLayout16.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165" Type="http://schemas.openxmlformats.org/officeDocument/2006/relationships/slideLayout" Target="../slideLayouts/slideLayout165.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155" Type="http://schemas.openxmlformats.org/officeDocument/2006/relationships/slideLayout" Target="../slideLayouts/slideLayout155.xml"/><Relationship Id="rId176" Type="http://schemas.openxmlformats.org/officeDocument/2006/relationships/theme" Target="../theme/theme1.xml"/><Relationship Id="rId17" Type="http://schemas.openxmlformats.org/officeDocument/2006/relationships/slideLayout" Target="../slideLayouts/slideLayout17.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24" Type="http://schemas.openxmlformats.org/officeDocument/2006/relationships/slideLayout" Target="../slideLayouts/slideLayout124.xml"/><Relationship Id="rId70" Type="http://schemas.openxmlformats.org/officeDocument/2006/relationships/slideLayout" Target="../slideLayouts/slideLayout70.xml"/><Relationship Id="rId91" Type="http://schemas.openxmlformats.org/officeDocument/2006/relationships/slideLayout" Target="../slideLayouts/slideLayout91.xml"/><Relationship Id="rId145" Type="http://schemas.openxmlformats.org/officeDocument/2006/relationships/slideLayout" Target="../slideLayouts/slideLayout145.xml"/><Relationship Id="rId166" Type="http://schemas.openxmlformats.org/officeDocument/2006/relationships/slideLayout" Target="../slideLayouts/slideLayout166.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slideLayout" Target="../slideLayouts/slideLayout188.xml"/><Relationship Id="rId18" Type="http://schemas.openxmlformats.org/officeDocument/2006/relationships/theme" Target="../theme/theme2.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17" Type="http://schemas.openxmlformats.org/officeDocument/2006/relationships/slideLayout" Target="../slideLayouts/slideLayout192.xml"/><Relationship Id="rId2" Type="http://schemas.openxmlformats.org/officeDocument/2006/relationships/slideLayout" Target="../slideLayouts/slideLayout177.xml"/><Relationship Id="rId16" Type="http://schemas.openxmlformats.org/officeDocument/2006/relationships/slideLayout" Target="../slideLayouts/slideLayout191.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5" Type="http://schemas.openxmlformats.org/officeDocument/2006/relationships/slideLayout" Target="../slideLayouts/slideLayout19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slideLayout" Target="../slideLayouts/slideLayout189.xml"/></Relationships>
</file>

<file path=ppt/slideMasters/_rels/slideMaster3.xml.rels><?xml version="1.0" encoding="UTF-8" standalone="yes"?>
<Relationships xmlns="http://schemas.openxmlformats.org/package/2006/relationships"><Relationship Id="rId117" Type="http://schemas.openxmlformats.org/officeDocument/2006/relationships/slideLayout" Target="../slideLayouts/slideLayout309.xml"/><Relationship Id="rId21" Type="http://schemas.openxmlformats.org/officeDocument/2006/relationships/slideLayout" Target="../slideLayouts/slideLayout213.xml"/><Relationship Id="rId42" Type="http://schemas.openxmlformats.org/officeDocument/2006/relationships/slideLayout" Target="../slideLayouts/slideLayout234.xml"/><Relationship Id="rId63" Type="http://schemas.openxmlformats.org/officeDocument/2006/relationships/slideLayout" Target="../slideLayouts/slideLayout255.xml"/><Relationship Id="rId84" Type="http://schemas.openxmlformats.org/officeDocument/2006/relationships/slideLayout" Target="../slideLayouts/slideLayout276.xml"/><Relationship Id="rId138" Type="http://schemas.openxmlformats.org/officeDocument/2006/relationships/slideLayout" Target="../slideLayouts/slideLayout330.xml"/><Relationship Id="rId159" Type="http://schemas.openxmlformats.org/officeDocument/2006/relationships/slideLayout" Target="../slideLayouts/slideLayout351.xml"/><Relationship Id="rId107" Type="http://schemas.openxmlformats.org/officeDocument/2006/relationships/slideLayout" Target="../slideLayouts/slideLayout299.xml"/><Relationship Id="rId11" Type="http://schemas.openxmlformats.org/officeDocument/2006/relationships/slideLayout" Target="../slideLayouts/slideLayout203.xml"/><Relationship Id="rId32" Type="http://schemas.openxmlformats.org/officeDocument/2006/relationships/slideLayout" Target="../slideLayouts/slideLayout224.xml"/><Relationship Id="rId53" Type="http://schemas.openxmlformats.org/officeDocument/2006/relationships/slideLayout" Target="../slideLayouts/slideLayout245.xml"/><Relationship Id="rId74" Type="http://schemas.openxmlformats.org/officeDocument/2006/relationships/slideLayout" Target="../slideLayouts/slideLayout266.xml"/><Relationship Id="rId128" Type="http://schemas.openxmlformats.org/officeDocument/2006/relationships/slideLayout" Target="../slideLayouts/slideLayout320.xml"/><Relationship Id="rId149" Type="http://schemas.openxmlformats.org/officeDocument/2006/relationships/slideLayout" Target="../slideLayouts/slideLayout341.xml"/><Relationship Id="rId5" Type="http://schemas.openxmlformats.org/officeDocument/2006/relationships/slideLayout" Target="../slideLayouts/slideLayout197.xml"/><Relationship Id="rId95" Type="http://schemas.openxmlformats.org/officeDocument/2006/relationships/slideLayout" Target="../slideLayouts/slideLayout287.xml"/><Relationship Id="rId160" Type="http://schemas.openxmlformats.org/officeDocument/2006/relationships/slideLayout" Target="../slideLayouts/slideLayout352.xml"/><Relationship Id="rId22" Type="http://schemas.openxmlformats.org/officeDocument/2006/relationships/slideLayout" Target="../slideLayouts/slideLayout214.xml"/><Relationship Id="rId43" Type="http://schemas.openxmlformats.org/officeDocument/2006/relationships/slideLayout" Target="../slideLayouts/slideLayout235.xml"/><Relationship Id="rId64" Type="http://schemas.openxmlformats.org/officeDocument/2006/relationships/slideLayout" Target="../slideLayouts/slideLayout256.xml"/><Relationship Id="rId118" Type="http://schemas.openxmlformats.org/officeDocument/2006/relationships/slideLayout" Target="../slideLayouts/slideLayout310.xml"/><Relationship Id="rId139" Type="http://schemas.openxmlformats.org/officeDocument/2006/relationships/slideLayout" Target="../slideLayouts/slideLayout331.xml"/><Relationship Id="rId85" Type="http://schemas.openxmlformats.org/officeDocument/2006/relationships/slideLayout" Target="../slideLayouts/slideLayout277.xml"/><Relationship Id="rId150" Type="http://schemas.openxmlformats.org/officeDocument/2006/relationships/slideLayout" Target="../slideLayouts/slideLayout342.xml"/><Relationship Id="rId12" Type="http://schemas.openxmlformats.org/officeDocument/2006/relationships/slideLayout" Target="../slideLayouts/slideLayout204.xml"/><Relationship Id="rId33" Type="http://schemas.openxmlformats.org/officeDocument/2006/relationships/slideLayout" Target="../slideLayouts/slideLayout225.xml"/><Relationship Id="rId108" Type="http://schemas.openxmlformats.org/officeDocument/2006/relationships/slideLayout" Target="../slideLayouts/slideLayout300.xml"/><Relationship Id="rId129" Type="http://schemas.openxmlformats.org/officeDocument/2006/relationships/slideLayout" Target="../slideLayouts/slideLayout321.xml"/><Relationship Id="rId54" Type="http://schemas.openxmlformats.org/officeDocument/2006/relationships/slideLayout" Target="../slideLayouts/slideLayout246.xml"/><Relationship Id="rId70" Type="http://schemas.openxmlformats.org/officeDocument/2006/relationships/slideLayout" Target="../slideLayouts/slideLayout262.xml"/><Relationship Id="rId75" Type="http://schemas.openxmlformats.org/officeDocument/2006/relationships/slideLayout" Target="../slideLayouts/slideLayout267.xml"/><Relationship Id="rId91" Type="http://schemas.openxmlformats.org/officeDocument/2006/relationships/slideLayout" Target="../slideLayouts/slideLayout283.xml"/><Relationship Id="rId96" Type="http://schemas.openxmlformats.org/officeDocument/2006/relationships/slideLayout" Target="../slideLayouts/slideLayout288.xml"/><Relationship Id="rId140" Type="http://schemas.openxmlformats.org/officeDocument/2006/relationships/slideLayout" Target="../slideLayouts/slideLayout332.xml"/><Relationship Id="rId145" Type="http://schemas.openxmlformats.org/officeDocument/2006/relationships/slideLayout" Target="../slideLayouts/slideLayout337.xml"/><Relationship Id="rId161" Type="http://schemas.openxmlformats.org/officeDocument/2006/relationships/slideLayout" Target="../slideLayouts/slideLayout353.xml"/><Relationship Id="rId166" Type="http://schemas.openxmlformats.org/officeDocument/2006/relationships/slideLayout" Target="../slideLayouts/slideLayout358.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23" Type="http://schemas.openxmlformats.org/officeDocument/2006/relationships/slideLayout" Target="../slideLayouts/slideLayout215.xml"/><Relationship Id="rId28" Type="http://schemas.openxmlformats.org/officeDocument/2006/relationships/slideLayout" Target="../slideLayouts/slideLayout220.xml"/><Relationship Id="rId49" Type="http://schemas.openxmlformats.org/officeDocument/2006/relationships/slideLayout" Target="../slideLayouts/slideLayout241.xml"/><Relationship Id="rId114" Type="http://schemas.openxmlformats.org/officeDocument/2006/relationships/slideLayout" Target="../slideLayouts/slideLayout306.xml"/><Relationship Id="rId119" Type="http://schemas.openxmlformats.org/officeDocument/2006/relationships/slideLayout" Target="../slideLayouts/slideLayout311.xml"/><Relationship Id="rId44" Type="http://schemas.openxmlformats.org/officeDocument/2006/relationships/slideLayout" Target="../slideLayouts/slideLayout236.xml"/><Relationship Id="rId60" Type="http://schemas.openxmlformats.org/officeDocument/2006/relationships/slideLayout" Target="../slideLayouts/slideLayout252.xml"/><Relationship Id="rId65" Type="http://schemas.openxmlformats.org/officeDocument/2006/relationships/slideLayout" Target="../slideLayouts/slideLayout257.xml"/><Relationship Id="rId81" Type="http://schemas.openxmlformats.org/officeDocument/2006/relationships/slideLayout" Target="../slideLayouts/slideLayout273.xml"/><Relationship Id="rId86" Type="http://schemas.openxmlformats.org/officeDocument/2006/relationships/slideLayout" Target="../slideLayouts/slideLayout278.xml"/><Relationship Id="rId130" Type="http://schemas.openxmlformats.org/officeDocument/2006/relationships/slideLayout" Target="../slideLayouts/slideLayout322.xml"/><Relationship Id="rId135" Type="http://schemas.openxmlformats.org/officeDocument/2006/relationships/slideLayout" Target="../slideLayouts/slideLayout327.xml"/><Relationship Id="rId151" Type="http://schemas.openxmlformats.org/officeDocument/2006/relationships/slideLayout" Target="../slideLayouts/slideLayout343.xml"/><Relationship Id="rId156" Type="http://schemas.openxmlformats.org/officeDocument/2006/relationships/slideLayout" Target="../slideLayouts/slideLayout348.xml"/><Relationship Id="rId13" Type="http://schemas.openxmlformats.org/officeDocument/2006/relationships/slideLayout" Target="../slideLayouts/slideLayout205.xml"/><Relationship Id="rId18" Type="http://schemas.openxmlformats.org/officeDocument/2006/relationships/slideLayout" Target="../slideLayouts/slideLayout210.xml"/><Relationship Id="rId39" Type="http://schemas.openxmlformats.org/officeDocument/2006/relationships/slideLayout" Target="../slideLayouts/slideLayout231.xml"/><Relationship Id="rId109" Type="http://schemas.openxmlformats.org/officeDocument/2006/relationships/slideLayout" Target="../slideLayouts/slideLayout301.xml"/><Relationship Id="rId34" Type="http://schemas.openxmlformats.org/officeDocument/2006/relationships/slideLayout" Target="../slideLayouts/slideLayout226.xml"/><Relationship Id="rId50" Type="http://schemas.openxmlformats.org/officeDocument/2006/relationships/slideLayout" Target="../slideLayouts/slideLayout242.xml"/><Relationship Id="rId55" Type="http://schemas.openxmlformats.org/officeDocument/2006/relationships/slideLayout" Target="../slideLayouts/slideLayout247.xml"/><Relationship Id="rId76" Type="http://schemas.openxmlformats.org/officeDocument/2006/relationships/slideLayout" Target="../slideLayouts/slideLayout268.xml"/><Relationship Id="rId97" Type="http://schemas.openxmlformats.org/officeDocument/2006/relationships/slideLayout" Target="../slideLayouts/slideLayout289.xml"/><Relationship Id="rId104" Type="http://schemas.openxmlformats.org/officeDocument/2006/relationships/slideLayout" Target="../slideLayouts/slideLayout296.xml"/><Relationship Id="rId120" Type="http://schemas.openxmlformats.org/officeDocument/2006/relationships/slideLayout" Target="../slideLayouts/slideLayout312.xml"/><Relationship Id="rId125" Type="http://schemas.openxmlformats.org/officeDocument/2006/relationships/slideLayout" Target="../slideLayouts/slideLayout317.xml"/><Relationship Id="rId141" Type="http://schemas.openxmlformats.org/officeDocument/2006/relationships/slideLayout" Target="../slideLayouts/slideLayout333.xml"/><Relationship Id="rId146" Type="http://schemas.openxmlformats.org/officeDocument/2006/relationships/slideLayout" Target="../slideLayouts/slideLayout338.xml"/><Relationship Id="rId167" Type="http://schemas.openxmlformats.org/officeDocument/2006/relationships/slideLayout" Target="../slideLayouts/slideLayout359.xml"/><Relationship Id="rId7" Type="http://schemas.openxmlformats.org/officeDocument/2006/relationships/slideLayout" Target="../slideLayouts/slideLayout199.xml"/><Relationship Id="rId71" Type="http://schemas.openxmlformats.org/officeDocument/2006/relationships/slideLayout" Target="../slideLayouts/slideLayout263.xml"/><Relationship Id="rId92" Type="http://schemas.openxmlformats.org/officeDocument/2006/relationships/slideLayout" Target="../slideLayouts/slideLayout284.xml"/><Relationship Id="rId162" Type="http://schemas.openxmlformats.org/officeDocument/2006/relationships/slideLayout" Target="../slideLayouts/slideLayout354.xml"/><Relationship Id="rId2" Type="http://schemas.openxmlformats.org/officeDocument/2006/relationships/slideLayout" Target="../slideLayouts/slideLayout194.xml"/><Relationship Id="rId29" Type="http://schemas.openxmlformats.org/officeDocument/2006/relationships/slideLayout" Target="../slideLayouts/slideLayout221.xml"/><Relationship Id="rId24" Type="http://schemas.openxmlformats.org/officeDocument/2006/relationships/slideLayout" Target="../slideLayouts/slideLayout216.xml"/><Relationship Id="rId40" Type="http://schemas.openxmlformats.org/officeDocument/2006/relationships/slideLayout" Target="../slideLayouts/slideLayout232.xml"/><Relationship Id="rId45" Type="http://schemas.openxmlformats.org/officeDocument/2006/relationships/slideLayout" Target="../slideLayouts/slideLayout237.xml"/><Relationship Id="rId66" Type="http://schemas.openxmlformats.org/officeDocument/2006/relationships/slideLayout" Target="../slideLayouts/slideLayout258.xml"/><Relationship Id="rId87" Type="http://schemas.openxmlformats.org/officeDocument/2006/relationships/slideLayout" Target="../slideLayouts/slideLayout279.xml"/><Relationship Id="rId110" Type="http://schemas.openxmlformats.org/officeDocument/2006/relationships/slideLayout" Target="../slideLayouts/slideLayout302.xml"/><Relationship Id="rId115" Type="http://schemas.openxmlformats.org/officeDocument/2006/relationships/slideLayout" Target="../slideLayouts/slideLayout307.xml"/><Relationship Id="rId131" Type="http://schemas.openxmlformats.org/officeDocument/2006/relationships/slideLayout" Target="../slideLayouts/slideLayout323.xml"/><Relationship Id="rId136" Type="http://schemas.openxmlformats.org/officeDocument/2006/relationships/slideLayout" Target="../slideLayouts/slideLayout328.xml"/><Relationship Id="rId157" Type="http://schemas.openxmlformats.org/officeDocument/2006/relationships/slideLayout" Target="../slideLayouts/slideLayout349.xml"/><Relationship Id="rId61" Type="http://schemas.openxmlformats.org/officeDocument/2006/relationships/slideLayout" Target="../slideLayouts/slideLayout253.xml"/><Relationship Id="rId82" Type="http://schemas.openxmlformats.org/officeDocument/2006/relationships/slideLayout" Target="../slideLayouts/slideLayout274.xml"/><Relationship Id="rId152" Type="http://schemas.openxmlformats.org/officeDocument/2006/relationships/slideLayout" Target="../slideLayouts/slideLayout344.xml"/><Relationship Id="rId19" Type="http://schemas.openxmlformats.org/officeDocument/2006/relationships/slideLayout" Target="../slideLayouts/slideLayout211.xml"/><Relationship Id="rId14" Type="http://schemas.openxmlformats.org/officeDocument/2006/relationships/slideLayout" Target="../slideLayouts/slideLayout206.xml"/><Relationship Id="rId30" Type="http://schemas.openxmlformats.org/officeDocument/2006/relationships/slideLayout" Target="../slideLayouts/slideLayout222.xml"/><Relationship Id="rId35" Type="http://schemas.openxmlformats.org/officeDocument/2006/relationships/slideLayout" Target="../slideLayouts/slideLayout227.xml"/><Relationship Id="rId56" Type="http://schemas.openxmlformats.org/officeDocument/2006/relationships/slideLayout" Target="../slideLayouts/slideLayout248.xml"/><Relationship Id="rId77" Type="http://schemas.openxmlformats.org/officeDocument/2006/relationships/slideLayout" Target="../slideLayouts/slideLayout269.xml"/><Relationship Id="rId100" Type="http://schemas.openxmlformats.org/officeDocument/2006/relationships/slideLayout" Target="../slideLayouts/slideLayout292.xml"/><Relationship Id="rId105" Type="http://schemas.openxmlformats.org/officeDocument/2006/relationships/slideLayout" Target="../slideLayouts/slideLayout297.xml"/><Relationship Id="rId126" Type="http://schemas.openxmlformats.org/officeDocument/2006/relationships/slideLayout" Target="../slideLayouts/slideLayout318.xml"/><Relationship Id="rId147" Type="http://schemas.openxmlformats.org/officeDocument/2006/relationships/slideLayout" Target="../slideLayouts/slideLayout339.xml"/><Relationship Id="rId168" Type="http://schemas.openxmlformats.org/officeDocument/2006/relationships/theme" Target="../theme/theme3.xml"/><Relationship Id="rId8" Type="http://schemas.openxmlformats.org/officeDocument/2006/relationships/slideLayout" Target="../slideLayouts/slideLayout200.xml"/><Relationship Id="rId51" Type="http://schemas.openxmlformats.org/officeDocument/2006/relationships/slideLayout" Target="../slideLayouts/slideLayout243.xml"/><Relationship Id="rId72" Type="http://schemas.openxmlformats.org/officeDocument/2006/relationships/slideLayout" Target="../slideLayouts/slideLayout264.xml"/><Relationship Id="rId93" Type="http://schemas.openxmlformats.org/officeDocument/2006/relationships/slideLayout" Target="../slideLayouts/slideLayout285.xml"/><Relationship Id="rId98" Type="http://schemas.openxmlformats.org/officeDocument/2006/relationships/slideLayout" Target="../slideLayouts/slideLayout290.xml"/><Relationship Id="rId121" Type="http://schemas.openxmlformats.org/officeDocument/2006/relationships/slideLayout" Target="../slideLayouts/slideLayout313.xml"/><Relationship Id="rId142" Type="http://schemas.openxmlformats.org/officeDocument/2006/relationships/slideLayout" Target="../slideLayouts/slideLayout334.xml"/><Relationship Id="rId163" Type="http://schemas.openxmlformats.org/officeDocument/2006/relationships/slideLayout" Target="../slideLayouts/slideLayout355.xml"/><Relationship Id="rId3" Type="http://schemas.openxmlformats.org/officeDocument/2006/relationships/slideLayout" Target="../slideLayouts/slideLayout195.xml"/><Relationship Id="rId25" Type="http://schemas.openxmlformats.org/officeDocument/2006/relationships/slideLayout" Target="../slideLayouts/slideLayout217.xml"/><Relationship Id="rId46" Type="http://schemas.openxmlformats.org/officeDocument/2006/relationships/slideLayout" Target="../slideLayouts/slideLayout238.xml"/><Relationship Id="rId67" Type="http://schemas.openxmlformats.org/officeDocument/2006/relationships/slideLayout" Target="../slideLayouts/slideLayout259.xml"/><Relationship Id="rId116" Type="http://schemas.openxmlformats.org/officeDocument/2006/relationships/slideLayout" Target="../slideLayouts/slideLayout308.xml"/><Relationship Id="rId137" Type="http://schemas.openxmlformats.org/officeDocument/2006/relationships/slideLayout" Target="../slideLayouts/slideLayout329.xml"/><Relationship Id="rId158" Type="http://schemas.openxmlformats.org/officeDocument/2006/relationships/slideLayout" Target="../slideLayouts/slideLayout350.xml"/><Relationship Id="rId20" Type="http://schemas.openxmlformats.org/officeDocument/2006/relationships/slideLayout" Target="../slideLayouts/slideLayout212.xml"/><Relationship Id="rId41" Type="http://schemas.openxmlformats.org/officeDocument/2006/relationships/slideLayout" Target="../slideLayouts/slideLayout233.xml"/><Relationship Id="rId62" Type="http://schemas.openxmlformats.org/officeDocument/2006/relationships/slideLayout" Target="../slideLayouts/slideLayout254.xml"/><Relationship Id="rId83" Type="http://schemas.openxmlformats.org/officeDocument/2006/relationships/slideLayout" Target="../slideLayouts/slideLayout275.xml"/><Relationship Id="rId88" Type="http://schemas.openxmlformats.org/officeDocument/2006/relationships/slideLayout" Target="../slideLayouts/slideLayout280.xml"/><Relationship Id="rId111" Type="http://schemas.openxmlformats.org/officeDocument/2006/relationships/slideLayout" Target="../slideLayouts/slideLayout303.xml"/><Relationship Id="rId132" Type="http://schemas.openxmlformats.org/officeDocument/2006/relationships/slideLayout" Target="../slideLayouts/slideLayout324.xml"/><Relationship Id="rId153" Type="http://schemas.openxmlformats.org/officeDocument/2006/relationships/slideLayout" Target="../slideLayouts/slideLayout345.xml"/><Relationship Id="rId15" Type="http://schemas.openxmlformats.org/officeDocument/2006/relationships/slideLayout" Target="../slideLayouts/slideLayout207.xml"/><Relationship Id="rId36" Type="http://schemas.openxmlformats.org/officeDocument/2006/relationships/slideLayout" Target="../slideLayouts/slideLayout228.xml"/><Relationship Id="rId57" Type="http://schemas.openxmlformats.org/officeDocument/2006/relationships/slideLayout" Target="../slideLayouts/slideLayout249.xml"/><Relationship Id="rId106" Type="http://schemas.openxmlformats.org/officeDocument/2006/relationships/slideLayout" Target="../slideLayouts/slideLayout298.xml"/><Relationship Id="rId127" Type="http://schemas.openxmlformats.org/officeDocument/2006/relationships/slideLayout" Target="../slideLayouts/slideLayout319.xml"/><Relationship Id="rId10" Type="http://schemas.openxmlformats.org/officeDocument/2006/relationships/slideLayout" Target="../slideLayouts/slideLayout202.xml"/><Relationship Id="rId31" Type="http://schemas.openxmlformats.org/officeDocument/2006/relationships/slideLayout" Target="../slideLayouts/slideLayout223.xml"/><Relationship Id="rId52" Type="http://schemas.openxmlformats.org/officeDocument/2006/relationships/slideLayout" Target="../slideLayouts/slideLayout244.xml"/><Relationship Id="rId73" Type="http://schemas.openxmlformats.org/officeDocument/2006/relationships/slideLayout" Target="../slideLayouts/slideLayout265.xml"/><Relationship Id="rId78" Type="http://schemas.openxmlformats.org/officeDocument/2006/relationships/slideLayout" Target="../slideLayouts/slideLayout270.xml"/><Relationship Id="rId94" Type="http://schemas.openxmlformats.org/officeDocument/2006/relationships/slideLayout" Target="../slideLayouts/slideLayout286.xml"/><Relationship Id="rId99" Type="http://schemas.openxmlformats.org/officeDocument/2006/relationships/slideLayout" Target="../slideLayouts/slideLayout291.xml"/><Relationship Id="rId101" Type="http://schemas.openxmlformats.org/officeDocument/2006/relationships/slideLayout" Target="../slideLayouts/slideLayout293.xml"/><Relationship Id="rId122" Type="http://schemas.openxmlformats.org/officeDocument/2006/relationships/slideLayout" Target="../slideLayouts/slideLayout314.xml"/><Relationship Id="rId143" Type="http://schemas.openxmlformats.org/officeDocument/2006/relationships/slideLayout" Target="../slideLayouts/slideLayout335.xml"/><Relationship Id="rId148" Type="http://schemas.openxmlformats.org/officeDocument/2006/relationships/slideLayout" Target="../slideLayouts/slideLayout340.xml"/><Relationship Id="rId164" Type="http://schemas.openxmlformats.org/officeDocument/2006/relationships/slideLayout" Target="../slideLayouts/slideLayout356.xml"/><Relationship Id="rId169" Type="http://schemas.openxmlformats.org/officeDocument/2006/relationships/image" Target="../media/image1.png"/><Relationship Id="rId4" Type="http://schemas.openxmlformats.org/officeDocument/2006/relationships/slideLayout" Target="../slideLayouts/slideLayout196.xml"/><Relationship Id="rId9" Type="http://schemas.openxmlformats.org/officeDocument/2006/relationships/slideLayout" Target="../slideLayouts/slideLayout201.xml"/><Relationship Id="rId26" Type="http://schemas.openxmlformats.org/officeDocument/2006/relationships/slideLayout" Target="../slideLayouts/slideLayout218.xml"/><Relationship Id="rId47" Type="http://schemas.openxmlformats.org/officeDocument/2006/relationships/slideLayout" Target="../slideLayouts/slideLayout239.xml"/><Relationship Id="rId68" Type="http://schemas.openxmlformats.org/officeDocument/2006/relationships/slideLayout" Target="../slideLayouts/slideLayout260.xml"/><Relationship Id="rId89" Type="http://schemas.openxmlformats.org/officeDocument/2006/relationships/slideLayout" Target="../slideLayouts/slideLayout281.xml"/><Relationship Id="rId112" Type="http://schemas.openxmlformats.org/officeDocument/2006/relationships/slideLayout" Target="../slideLayouts/slideLayout304.xml"/><Relationship Id="rId133" Type="http://schemas.openxmlformats.org/officeDocument/2006/relationships/slideLayout" Target="../slideLayouts/slideLayout325.xml"/><Relationship Id="rId154" Type="http://schemas.openxmlformats.org/officeDocument/2006/relationships/slideLayout" Target="../slideLayouts/slideLayout346.xml"/><Relationship Id="rId16" Type="http://schemas.openxmlformats.org/officeDocument/2006/relationships/slideLayout" Target="../slideLayouts/slideLayout208.xml"/><Relationship Id="rId37" Type="http://schemas.openxmlformats.org/officeDocument/2006/relationships/slideLayout" Target="../slideLayouts/slideLayout229.xml"/><Relationship Id="rId58" Type="http://schemas.openxmlformats.org/officeDocument/2006/relationships/slideLayout" Target="../slideLayouts/slideLayout250.xml"/><Relationship Id="rId79" Type="http://schemas.openxmlformats.org/officeDocument/2006/relationships/slideLayout" Target="../slideLayouts/slideLayout271.xml"/><Relationship Id="rId102" Type="http://schemas.openxmlformats.org/officeDocument/2006/relationships/slideLayout" Target="../slideLayouts/slideLayout294.xml"/><Relationship Id="rId123" Type="http://schemas.openxmlformats.org/officeDocument/2006/relationships/slideLayout" Target="../slideLayouts/slideLayout315.xml"/><Relationship Id="rId144" Type="http://schemas.openxmlformats.org/officeDocument/2006/relationships/slideLayout" Target="../slideLayouts/slideLayout336.xml"/><Relationship Id="rId90" Type="http://schemas.openxmlformats.org/officeDocument/2006/relationships/slideLayout" Target="../slideLayouts/slideLayout282.xml"/><Relationship Id="rId165" Type="http://schemas.openxmlformats.org/officeDocument/2006/relationships/slideLayout" Target="../slideLayouts/slideLayout357.xml"/><Relationship Id="rId27" Type="http://schemas.openxmlformats.org/officeDocument/2006/relationships/slideLayout" Target="../slideLayouts/slideLayout219.xml"/><Relationship Id="rId48" Type="http://schemas.openxmlformats.org/officeDocument/2006/relationships/slideLayout" Target="../slideLayouts/slideLayout240.xml"/><Relationship Id="rId69" Type="http://schemas.openxmlformats.org/officeDocument/2006/relationships/slideLayout" Target="../slideLayouts/slideLayout261.xml"/><Relationship Id="rId113" Type="http://schemas.openxmlformats.org/officeDocument/2006/relationships/slideLayout" Target="../slideLayouts/slideLayout305.xml"/><Relationship Id="rId134" Type="http://schemas.openxmlformats.org/officeDocument/2006/relationships/slideLayout" Target="../slideLayouts/slideLayout326.xml"/><Relationship Id="rId80" Type="http://schemas.openxmlformats.org/officeDocument/2006/relationships/slideLayout" Target="../slideLayouts/slideLayout272.xml"/><Relationship Id="rId155" Type="http://schemas.openxmlformats.org/officeDocument/2006/relationships/slideLayout" Target="../slideLayouts/slideLayout347.xml"/><Relationship Id="rId17" Type="http://schemas.openxmlformats.org/officeDocument/2006/relationships/slideLayout" Target="../slideLayouts/slideLayout209.xml"/><Relationship Id="rId38" Type="http://schemas.openxmlformats.org/officeDocument/2006/relationships/slideLayout" Target="../slideLayouts/slideLayout230.xml"/><Relationship Id="rId59" Type="http://schemas.openxmlformats.org/officeDocument/2006/relationships/slideLayout" Target="../slideLayouts/slideLayout251.xml"/><Relationship Id="rId103" Type="http://schemas.openxmlformats.org/officeDocument/2006/relationships/slideLayout" Target="../slideLayouts/slideLayout295.xml"/><Relationship Id="rId124" Type="http://schemas.openxmlformats.org/officeDocument/2006/relationships/slideLayout" Target="../slideLayouts/slideLayout316.xml"/></Relationships>
</file>

<file path=ppt/slideMasters/_rels/slideMaster4.xml.rels><?xml version="1.0" encoding="UTF-8" standalone="yes"?>
<Relationships xmlns="http://schemas.openxmlformats.org/package/2006/relationships"><Relationship Id="rId117" Type="http://schemas.openxmlformats.org/officeDocument/2006/relationships/slideLayout" Target="../slideLayouts/slideLayout476.xml"/><Relationship Id="rId21" Type="http://schemas.openxmlformats.org/officeDocument/2006/relationships/slideLayout" Target="../slideLayouts/slideLayout380.xml"/><Relationship Id="rId42" Type="http://schemas.openxmlformats.org/officeDocument/2006/relationships/slideLayout" Target="../slideLayouts/slideLayout401.xml"/><Relationship Id="rId63" Type="http://schemas.openxmlformats.org/officeDocument/2006/relationships/slideLayout" Target="../slideLayouts/slideLayout422.xml"/><Relationship Id="rId84" Type="http://schemas.openxmlformats.org/officeDocument/2006/relationships/slideLayout" Target="../slideLayouts/slideLayout443.xml"/><Relationship Id="rId138" Type="http://schemas.openxmlformats.org/officeDocument/2006/relationships/slideLayout" Target="../slideLayouts/slideLayout497.xml"/><Relationship Id="rId159" Type="http://schemas.openxmlformats.org/officeDocument/2006/relationships/slideLayout" Target="../slideLayouts/slideLayout518.xml"/><Relationship Id="rId170" Type="http://schemas.openxmlformats.org/officeDocument/2006/relationships/image" Target="../media/image58.png"/><Relationship Id="rId107" Type="http://schemas.openxmlformats.org/officeDocument/2006/relationships/slideLayout" Target="../slideLayouts/slideLayout466.xml"/><Relationship Id="rId11" Type="http://schemas.openxmlformats.org/officeDocument/2006/relationships/slideLayout" Target="../slideLayouts/slideLayout370.xml"/><Relationship Id="rId32" Type="http://schemas.openxmlformats.org/officeDocument/2006/relationships/slideLayout" Target="../slideLayouts/slideLayout391.xml"/><Relationship Id="rId53" Type="http://schemas.openxmlformats.org/officeDocument/2006/relationships/slideLayout" Target="../slideLayouts/slideLayout412.xml"/><Relationship Id="rId74" Type="http://schemas.openxmlformats.org/officeDocument/2006/relationships/slideLayout" Target="../slideLayouts/slideLayout433.xml"/><Relationship Id="rId128" Type="http://schemas.openxmlformats.org/officeDocument/2006/relationships/slideLayout" Target="../slideLayouts/slideLayout487.xml"/><Relationship Id="rId149" Type="http://schemas.openxmlformats.org/officeDocument/2006/relationships/slideLayout" Target="../slideLayouts/slideLayout508.xml"/><Relationship Id="rId5" Type="http://schemas.openxmlformats.org/officeDocument/2006/relationships/slideLayout" Target="../slideLayouts/slideLayout364.xml"/><Relationship Id="rId95" Type="http://schemas.openxmlformats.org/officeDocument/2006/relationships/slideLayout" Target="../slideLayouts/slideLayout454.xml"/><Relationship Id="rId160" Type="http://schemas.openxmlformats.org/officeDocument/2006/relationships/slideLayout" Target="../slideLayouts/slideLayout519.xml"/><Relationship Id="rId22" Type="http://schemas.openxmlformats.org/officeDocument/2006/relationships/slideLayout" Target="../slideLayouts/slideLayout381.xml"/><Relationship Id="rId43" Type="http://schemas.openxmlformats.org/officeDocument/2006/relationships/slideLayout" Target="../slideLayouts/slideLayout402.xml"/><Relationship Id="rId64" Type="http://schemas.openxmlformats.org/officeDocument/2006/relationships/slideLayout" Target="../slideLayouts/slideLayout423.xml"/><Relationship Id="rId118" Type="http://schemas.openxmlformats.org/officeDocument/2006/relationships/slideLayout" Target="../slideLayouts/slideLayout477.xml"/><Relationship Id="rId139" Type="http://schemas.openxmlformats.org/officeDocument/2006/relationships/slideLayout" Target="../slideLayouts/slideLayout498.xml"/><Relationship Id="rId85" Type="http://schemas.openxmlformats.org/officeDocument/2006/relationships/slideLayout" Target="../slideLayouts/slideLayout444.xml"/><Relationship Id="rId150" Type="http://schemas.openxmlformats.org/officeDocument/2006/relationships/slideLayout" Target="../slideLayouts/slideLayout509.xml"/><Relationship Id="rId12" Type="http://schemas.openxmlformats.org/officeDocument/2006/relationships/slideLayout" Target="../slideLayouts/slideLayout371.xml"/><Relationship Id="rId33" Type="http://schemas.openxmlformats.org/officeDocument/2006/relationships/slideLayout" Target="../slideLayouts/slideLayout392.xml"/><Relationship Id="rId108" Type="http://schemas.openxmlformats.org/officeDocument/2006/relationships/slideLayout" Target="../slideLayouts/slideLayout467.xml"/><Relationship Id="rId129" Type="http://schemas.openxmlformats.org/officeDocument/2006/relationships/slideLayout" Target="../slideLayouts/slideLayout488.xml"/><Relationship Id="rId54" Type="http://schemas.openxmlformats.org/officeDocument/2006/relationships/slideLayout" Target="../slideLayouts/slideLayout413.xml"/><Relationship Id="rId70" Type="http://schemas.openxmlformats.org/officeDocument/2006/relationships/slideLayout" Target="../slideLayouts/slideLayout429.xml"/><Relationship Id="rId75" Type="http://schemas.openxmlformats.org/officeDocument/2006/relationships/slideLayout" Target="../slideLayouts/slideLayout434.xml"/><Relationship Id="rId91" Type="http://schemas.openxmlformats.org/officeDocument/2006/relationships/slideLayout" Target="../slideLayouts/slideLayout450.xml"/><Relationship Id="rId96" Type="http://schemas.openxmlformats.org/officeDocument/2006/relationships/slideLayout" Target="../slideLayouts/slideLayout455.xml"/><Relationship Id="rId140" Type="http://schemas.openxmlformats.org/officeDocument/2006/relationships/slideLayout" Target="../slideLayouts/slideLayout499.xml"/><Relationship Id="rId145" Type="http://schemas.openxmlformats.org/officeDocument/2006/relationships/slideLayout" Target="../slideLayouts/slideLayout504.xml"/><Relationship Id="rId161" Type="http://schemas.openxmlformats.org/officeDocument/2006/relationships/slideLayout" Target="../slideLayouts/slideLayout520.xml"/><Relationship Id="rId166" Type="http://schemas.openxmlformats.org/officeDocument/2006/relationships/slideLayout" Target="../slideLayouts/slideLayout525.xml"/><Relationship Id="rId1" Type="http://schemas.openxmlformats.org/officeDocument/2006/relationships/slideLayout" Target="../slideLayouts/slideLayout360.xml"/><Relationship Id="rId6" Type="http://schemas.openxmlformats.org/officeDocument/2006/relationships/slideLayout" Target="../slideLayouts/slideLayout365.xml"/><Relationship Id="rId23" Type="http://schemas.openxmlformats.org/officeDocument/2006/relationships/slideLayout" Target="../slideLayouts/slideLayout382.xml"/><Relationship Id="rId28" Type="http://schemas.openxmlformats.org/officeDocument/2006/relationships/slideLayout" Target="../slideLayouts/slideLayout387.xml"/><Relationship Id="rId49" Type="http://schemas.openxmlformats.org/officeDocument/2006/relationships/slideLayout" Target="../slideLayouts/slideLayout408.xml"/><Relationship Id="rId114" Type="http://schemas.openxmlformats.org/officeDocument/2006/relationships/slideLayout" Target="../slideLayouts/slideLayout473.xml"/><Relationship Id="rId119" Type="http://schemas.openxmlformats.org/officeDocument/2006/relationships/slideLayout" Target="../slideLayouts/slideLayout478.xml"/><Relationship Id="rId44" Type="http://schemas.openxmlformats.org/officeDocument/2006/relationships/slideLayout" Target="../slideLayouts/slideLayout403.xml"/><Relationship Id="rId60" Type="http://schemas.openxmlformats.org/officeDocument/2006/relationships/slideLayout" Target="../slideLayouts/slideLayout419.xml"/><Relationship Id="rId65" Type="http://schemas.openxmlformats.org/officeDocument/2006/relationships/slideLayout" Target="../slideLayouts/slideLayout424.xml"/><Relationship Id="rId81" Type="http://schemas.openxmlformats.org/officeDocument/2006/relationships/slideLayout" Target="../slideLayouts/slideLayout440.xml"/><Relationship Id="rId86" Type="http://schemas.openxmlformats.org/officeDocument/2006/relationships/slideLayout" Target="../slideLayouts/slideLayout445.xml"/><Relationship Id="rId130" Type="http://schemas.openxmlformats.org/officeDocument/2006/relationships/slideLayout" Target="../slideLayouts/slideLayout489.xml"/><Relationship Id="rId135" Type="http://schemas.openxmlformats.org/officeDocument/2006/relationships/slideLayout" Target="../slideLayouts/slideLayout494.xml"/><Relationship Id="rId151" Type="http://schemas.openxmlformats.org/officeDocument/2006/relationships/slideLayout" Target="../slideLayouts/slideLayout510.xml"/><Relationship Id="rId156" Type="http://schemas.openxmlformats.org/officeDocument/2006/relationships/slideLayout" Target="../slideLayouts/slideLayout515.xml"/><Relationship Id="rId13" Type="http://schemas.openxmlformats.org/officeDocument/2006/relationships/slideLayout" Target="../slideLayouts/slideLayout372.xml"/><Relationship Id="rId18" Type="http://schemas.openxmlformats.org/officeDocument/2006/relationships/slideLayout" Target="../slideLayouts/slideLayout377.xml"/><Relationship Id="rId39" Type="http://schemas.openxmlformats.org/officeDocument/2006/relationships/slideLayout" Target="../slideLayouts/slideLayout398.xml"/><Relationship Id="rId109" Type="http://schemas.openxmlformats.org/officeDocument/2006/relationships/slideLayout" Target="../slideLayouts/slideLayout468.xml"/><Relationship Id="rId34" Type="http://schemas.openxmlformats.org/officeDocument/2006/relationships/slideLayout" Target="../slideLayouts/slideLayout393.xml"/><Relationship Id="rId50" Type="http://schemas.openxmlformats.org/officeDocument/2006/relationships/slideLayout" Target="../slideLayouts/slideLayout409.xml"/><Relationship Id="rId55" Type="http://schemas.openxmlformats.org/officeDocument/2006/relationships/slideLayout" Target="../slideLayouts/slideLayout414.xml"/><Relationship Id="rId76" Type="http://schemas.openxmlformats.org/officeDocument/2006/relationships/slideLayout" Target="../slideLayouts/slideLayout435.xml"/><Relationship Id="rId97" Type="http://schemas.openxmlformats.org/officeDocument/2006/relationships/slideLayout" Target="../slideLayouts/slideLayout456.xml"/><Relationship Id="rId104" Type="http://schemas.openxmlformats.org/officeDocument/2006/relationships/slideLayout" Target="../slideLayouts/slideLayout463.xml"/><Relationship Id="rId120" Type="http://schemas.openxmlformats.org/officeDocument/2006/relationships/slideLayout" Target="../slideLayouts/slideLayout479.xml"/><Relationship Id="rId125" Type="http://schemas.openxmlformats.org/officeDocument/2006/relationships/slideLayout" Target="../slideLayouts/slideLayout484.xml"/><Relationship Id="rId141" Type="http://schemas.openxmlformats.org/officeDocument/2006/relationships/slideLayout" Target="../slideLayouts/slideLayout500.xml"/><Relationship Id="rId146" Type="http://schemas.openxmlformats.org/officeDocument/2006/relationships/slideLayout" Target="../slideLayouts/slideLayout505.xml"/><Relationship Id="rId167" Type="http://schemas.openxmlformats.org/officeDocument/2006/relationships/slideLayout" Target="../slideLayouts/slideLayout526.xml"/><Relationship Id="rId7" Type="http://schemas.openxmlformats.org/officeDocument/2006/relationships/slideLayout" Target="../slideLayouts/slideLayout366.xml"/><Relationship Id="rId71" Type="http://schemas.openxmlformats.org/officeDocument/2006/relationships/slideLayout" Target="../slideLayouts/slideLayout430.xml"/><Relationship Id="rId92" Type="http://schemas.openxmlformats.org/officeDocument/2006/relationships/slideLayout" Target="../slideLayouts/slideLayout451.xml"/><Relationship Id="rId162" Type="http://schemas.openxmlformats.org/officeDocument/2006/relationships/slideLayout" Target="../slideLayouts/slideLayout521.xml"/><Relationship Id="rId2" Type="http://schemas.openxmlformats.org/officeDocument/2006/relationships/slideLayout" Target="../slideLayouts/slideLayout361.xml"/><Relationship Id="rId29" Type="http://schemas.openxmlformats.org/officeDocument/2006/relationships/slideLayout" Target="../slideLayouts/slideLayout388.xml"/><Relationship Id="rId24" Type="http://schemas.openxmlformats.org/officeDocument/2006/relationships/slideLayout" Target="../slideLayouts/slideLayout383.xml"/><Relationship Id="rId40" Type="http://schemas.openxmlformats.org/officeDocument/2006/relationships/slideLayout" Target="../slideLayouts/slideLayout399.xml"/><Relationship Id="rId45" Type="http://schemas.openxmlformats.org/officeDocument/2006/relationships/slideLayout" Target="../slideLayouts/slideLayout404.xml"/><Relationship Id="rId66" Type="http://schemas.openxmlformats.org/officeDocument/2006/relationships/slideLayout" Target="../slideLayouts/slideLayout425.xml"/><Relationship Id="rId87" Type="http://schemas.openxmlformats.org/officeDocument/2006/relationships/slideLayout" Target="../slideLayouts/slideLayout446.xml"/><Relationship Id="rId110" Type="http://schemas.openxmlformats.org/officeDocument/2006/relationships/slideLayout" Target="../slideLayouts/slideLayout469.xml"/><Relationship Id="rId115" Type="http://schemas.openxmlformats.org/officeDocument/2006/relationships/slideLayout" Target="../slideLayouts/slideLayout474.xml"/><Relationship Id="rId131" Type="http://schemas.openxmlformats.org/officeDocument/2006/relationships/slideLayout" Target="../slideLayouts/slideLayout490.xml"/><Relationship Id="rId136" Type="http://schemas.openxmlformats.org/officeDocument/2006/relationships/slideLayout" Target="../slideLayouts/slideLayout495.xml"/><Relationship Id="rId157" Type="http://schemas.openxmlformats.org/officeDocument/2006/relationships/slideLayout" Target="../slideLayouts/slideLayout516.xml"/><Relationship Id="rId61" Type="http://schemas.openxmlformats.org/officeDocument/2006/relationships/slideLayout" Target="../slideLayouts/slideLayout420.xml"/><Relationship Id="rId82" Type="http://schemas.openxmlformats.org/officeDocument/2006/relationships/slideLayout" Target="../slideLayouts/slideLayout441.xml"/><Relationship Id="rId152" Type="http://schemas.openxmlformats.org/officeDocument/2006/relationships/slideLayout" Target="../slideLayouts/slideLayout511.xml"/><Relationship Id="rId19" Type="http://schemas.openxmlformats.org/officeDocument/2006/relationships/slideLayout" Target="../slideLayouts/slideLayout378.xml"/><Relationship Id="rId14" Type="http://schemas.openxmlformats.org/officeDocument/2006/relationships/slideLayout" Target="../slideLayouts/slideLayout373.xml"/><Relationship Id="rId30" Type="http://schemas.openxmlformats.org/officeDocument/2006/relationships/slideLayout" Target="../slideLayouts/slideLayout389.xml"/><Relationship Id="rId35" Type="http://schemas.openxmlformats.org/officeDocument/2006/relationships/slideLayout" Target="../slideLayouts/slideLayout394.xml"/><Relationship Id="rId56" Type="http://schemas.openxmlformats.org/officeDocument/2006/relationships/slideLayout" Target="../slideLayouts/slideLayout415.xml"/><Relationship Id="rId77" Type="http://schemas.openxmlformats.org/officeDocument/2006/relationships/slideLayout" Target="../slideLayouts/slideLayout436.xml"/><Relationship Id="rId100" Type="http://schemas.openxmlformats.org/officeDocument/2006/relationships/slideLayout" Target="../slideLayouts/slideLayout459.xml"/><Relationship Id="rId105" Type="http://schemas.openxmlformats.org/officeDocument/2006/relationships/slideLayout" Target="../slideLayouts/slideLayout464.xml"/><Relationship Id="rId126" Type="http://schemas.openxmlformats.org/officeDocument/2006/relationships/slideLayout" Target="../slideLayouts/slideLayout485.xml"/><Relationship Id="rId147" Type="http://schemas.openxmlformats.org/officeDocument/2006/relationships/slideLayout" Target="../slideLayouts/slideLayout506.xml"/><Relationship Id="rId168" Type="http://schemas.openxmlformats.org/officeDocument/2006/relationships/slideLayout" Target="../slideLayouts/slideLayout527.xml"/><Relationship Id="rId8" Type="http://schemas.openxmlformats.org/officeDocument/2006/relationships/slideLayout" Target="../slideLayouts/slideLayout367.xml"/><Relationship Id="rId51" Type="http://schemas.openxmlformats.org/officeDocument/2006/relationships/slideLayout" Target="../slideLayouts/slideLayout410.xml"/><Relationship Id="rId72" Type="http://schemas.openxmlformats.org/officeDocument/2006/relationships/slideLayout" Target="../slideLayouts/slideLayout431.xml"/><Relationship Id="rId93" Type="http://schemas.openxmlformats.org/officeDocument/2006/relationships/slideLayout" Target="../slideLayouts/slideLayout452.xml"/><Relationship Id="rId98" Type="http://schemas.openxmlformats.org/officeDocument/2006/relationships/slideLayout" Target="../slideLayouts/slideLayout457.xml"/><Relationship Id="rId121" Type="http://schemas.openxmlformats.org/officeDocument/2006/relationships/slideLayout" Target="../slideLayouts/slideLayout480.xml"/><Relationship Id="rId142" Type="http://schemas.openxmlformats.org/officeDocument/2006/relationships/slideLayout" Target="../slideLayouts/slideLayout501.xml"/><Relationship Id="rId163" Type="http://schemas.openxmlformats.org/officeDocument/2006/relationships/slideLayout" Target="../slideLayouts/slideLayout522.xml"/><Relationship Id="rId3" Type="http://schemas.openxmlformats.org/officeDocument/2006/relationships/slideLayout" Target="../slideLayouts/slideLayout362.xml"/><Relationship Id="rId25" Type="http://schemas.openxmlformats.org/officeDocument/2006/relationships/slideLayout" Target="../slideLayouts/slideLayout384.xml"/><Relationship Id="rId46" Type="http://schemas.openxmlformats.org/officeDocument/2006/relationships/slideLayout" Target="../slideLayouts/slideLayout405.xml"/><Relationship Id="rId67" Type="http://schemas.openxmlformats.org/officeDocument/2006/relationships/slideLayout" Target="../slideLayouts/slideLayout426.xml"/><Relationship Id="rId116" Type="http://schemas.openxmlformats.org/officeDocument/2006/relationships/slideLayout" Target="../slideLayouts/slideLayout475.xml"/><Relationship Id="rId137" Type="http://schemas.openxmlformats.org/officeDocument/2006/relationships/slideLayout" Target="../slideLayouts/slideLayout496.xml"/><Relationship Id="rId158" Type="http://schemas.openxmlformats.org/officeDocument/2006/relationships/slideLayout" Target="../slideLayouts/slideLayout517.xml"/><Relationship Id="rId20" Type="http://schemas.openxmlformats.org/officeDocument/2006/relationships/slideLayout" Target="../slideLayouts/slideLayout379.xml"/><Relationship Id="rId41" Type="http://schemas.openxmlformats.org/officeDocument/2006/relationships/slideLayout" Target="../slideLayouts/slideLayout400.xml"/><Relationship Id="rId62" Type="http://schemas.openxmlformats.org/officeDocument/2006/relationships/slideLayout" Target="../slideLayouts/slideLayout421.xml"/><Relationship Id="rId83" Type="http://schemas.openxmlformats.org/officeDocument/2006/relationships/slideLayout" Target="../slideLayouts/slideLayout442.xml"/><Relationship Id="rId88" Type="http://schemas.openxmlformats.org/officeDocument/2006/relationships/slideLayout" Target="../slideLayouts/slideLayout447.xml"/><Relationship Id="rId111" Type="http://schemas.openxmlformats.org/officeDocument/2006/relationships/slideLayout" Target="../slideLayouts/slideLayout470.xml"/><Relationship Id="rId132" Type="http://schemas.openxmlformats.org/officeDocument/2006/relationships/slideLayout" Target="../slideLayouts/slideLayout491.xml"/><Relationship Id="rId153" Type="http://schemas.openxmlformats.org/officeDocument/2006/relationships/slideLayout" Target="../slideLayouts/slideLayout512.xml"/><Relationship Id="rId15" Type="http://schemas.openxmlformats.org/officeDocument/2006/relationships/slideLayout" Target="../slideLayouts/slideLayout374.xml"/><Relationship Id="rId36" Type="http://schemas.openxmlformats.org/officeDocument/2006/relationships/slideLayout" Target="../slideLayouts/slideLayout395.xml"/><Relationship Id="rId57" Type="http://schemas.openxmlformats.org/officeDocument/2006/relationships/slideLayout" Target="../slideLayouts/slideLayout416.xml"/><Relationship Id="rId106" Type="http://schemas.openxmlformats.org/officeDocument/2006/relationships/slideLayout" Target="../slideLayouts/slideLayout465.xml"/><Relationship Id="rId127" Type="http://schemas.openxmlformats.org/officeDocument/2006/relationships/slideLayout" Target="../slideLayouts/slideLayout486.xml"/><Relationship Id="rId10" Type="http://schemas.openxmlformats.org/officeDocument/2006/relationships/slideLayout" Target="../slideLayouts/slideLayout369.xml"/><Relationship Id="rId31" Type="http://schemas.openxmlformats.org/officeDocument/2006/relationships/slideLayout" Target="../slideLayouts/slideLayout390.xml"/><Relationship Id="rId52" Type="http://schemas.openxmlformats.org/officeDocument/2006/relationships/slideLayout" Target="../slideLayouts/slideLayout411.xml"/><Relationship Id="rId73" Type="http://schemas.openxmlformats.org/officeDocument/2006/relationships/slideLayout" Target="../slideLayouts/slideLayout432.xml"/><Relationship Id="rId78" Type="http://schemas.openxmlformats.org/officeDocument/2006/relationships/slideLayout" Target="../slideLayouts/slideLayout437.xml"/><Relationship Id="rId94" Type="http://schemas.openxmlformats.org/officeDocument/2006/relationships/slideLayout" Target="../slideLayouts/slideLayout453.xml"/><Relationship Id="rId99" Type="http://schemas.openxmlformats.org/officeDocument/2006/relationships/slideLayout" Target="../slideLayouts/slideLayout458.xml"/><Relationship Id="rId101" Type="http://schemas.openxmlformats.org/officeDocument/2006/relationships/slideLayout" Target="../slideLayouts/slideLayout460.xml"/><Relationship Id="rId122" Type="http://schemas.openxmlformats.org/officeDocument/2006/relationships/slideLayout" Target="../slideLayouts/slideLayout481.xml"/><Relationship Id="rId143" Type="http://schemas.openxmlformats.org/officeDocument/2006/relationships/slideLayout" Target="../slideLayouts/slideLayout502.xml"/><Relationship Id="rId148" Type="http://schemas.openxmlformats.org/officeDocument/2006/relationships/slideLayout" Target="../slideLayouts/slideLayout507.xml"/><Relationship Id="rId164" Type="http://schemas.openxmlformats.org/officeDocument/2006/relationships/slideLayout" Target="../slideLayouts/slideLayout523.xml"/><Relationship Id="rId169" Type="http://schemas.openxmlformats.org/officeDocument/2006/relationships/theme" Target="../theme/theme4.xml"/><Relationship Id="rId4" Type="http://schemas.openxmlformats.org/officeDocument/2006/relationships/slideLayout" Target="../slideLayouts/slideLayout363.xml"/><Relationship Id="rId9" Type="http://schemas.openxmlformats.org/officeDocument/2006/relationships/slideLayout" Target="../slideLayouts/slideLayout368.xml"/><Relationship Id="rId26" Type="http://schemas.openxmlformats.org/officeDocument/2006/relationships/slideLayout" Target="../slideLayouts/slideLayout385.xml"/><Relationship Id="rId47" Type="http://schemas.openxmlformats.org/officeDocument/2006/relationships/slideLayout" Target="../slideLayouts/slideLayout406.xml"/><Relationship Id="rId68" Type="http://schemas.openxmlformats.org/officeDocument/2006/relationships/slideLayout" Target="../slideLayouts/slideLayout427.xml"/><Relationship Id="rId89" Type="http://schemas.openxmlformats.org/officeDocument/2006/relationships/slideLayout" Target="../slideLayouts/slideLayout448.xml"/><Relationship Id="rId112" Type="http://schemas.openxmlformats.org/officeDocument/2006/relationships/slideLayout" Target="../slideLayouts/slideLayout471.xml"/><Relationship Id="rId133" Type="http://schemas.openxmlformats.org/officeDocument/2006/relationships/slideLayout" Target="../slideLayouts/slideLayout492.xml"/><Relationship Id="rId154" Type="http://schemas.openxmlformats.org/officeDocument/2006/relationships/slideLayout" Target="../slideLayouts/slideLayout513.xml"/><Relationship Id="rId16" Type="http://schemas.openxmlformats.org/officeDocument/2006/relationships/slideLayout" Target="../slideLayouts/slideLayout375.xml"/><Relationship Id="rId37" Type="http://schemas.openxmlformats.org/officeDocument/2006/relationships/slideLayout" Target="../slideLayouts/slideLayout396.xml"/><Relationship Id="rId58" Type="http://schemas.openxmlformats.org/officeDocument/2006/relationships/slideLayout" Target="../slideLayouts/slideLayout417.xml"/><Relationship Id="rId79" Type="http://schemas.openxmlformats.org/officeDocument/2006/relationships/slideLayout" Target="../slideLayouts/slideLayout438.xml"/><Relationship Id="rId102" Type="http://schemas.openxmlformats.org/officeDocument/2006/relationships/slideLayout" Target="../slideLayouts/slideLayout461.xml"/><Relationship Id="rId123" Type="http://schemas.openxmlformats.org/officeDocument/2006/relationships/slideLayout" Target="../slideLayouts/slideLayout482.xml"/><Relationship Id="rId144" Type="http://schemas.openxmlformats.org/officeDocument/2006/relationships/slideLayout" Target="../slideLayouts/slideLayout503.xml"/><Relationship Id="rId90" Type="http://schemas.openxmlformats.org/officeDocument/2006/relationships/slideLayout" Target="../slideLayouts/slideLayout449.xml"/><Relationship Id="rId165" Type="http://schemas.openxmlformats.org/officeDocument/2006/relationships/slideLayout" Target="../slideLayouts/slideLayout524.xml"/><Relationship Id="rId27" Type="http://schemas.openxmlformats.org/officeDocument/2006/relationships/slideLayout" Target="../slideLayouts/slideLayout386.xml"/><Relationship Id="rId48" Type="http://schemas.openxmlformats.org/officeDocument/2006/relationships/slideLayout" Target="../slideLayouts/slideLayout407.xml"/><Relationship Id="rId69" Type="http://schemas.openxmlformats.org/officeDocument/2006/relationships/slideLayout" Target="../slideLayouts/slideLayout428.xml"/><Relationship Id="rId113" Type="http://schemas.openxmlformats.org/officeDocument/2006/relationships/slideLayout" Target="../slideLayouts/slideLayout472.xml"/><Relationship Id="rId134" Type="http://schemas.openxmlformats.org/officeDocument/2006/relationships/slideLayout" Target="../slideLayouts/slideLayout493.xml"/><Relationship Id="rId80" Type="http://schemas.openxmlformats.org/officeDocument/2006/relationships/slideLayout" Target="../slideLayouts/slideLayout439.xml"/><Relationship Id="rId155" Type="http://schemas.openxmlformats.org/officeDocument/2006/relationships/slideLayout" Target="../slideLayouts/slideLayout514.xml"/><Relationship Id="rId17" Type="http://schemas.openxmlformats.org/officeDocument/2006/relationships/slideLayout" Target="../slideLayouts/slideLayout376.xml"/><Relationship Id="rId38" Type="http://schemas.openxmlformats.org/officeDocument/2006/relationships/slideLayout" Target="../slideLayouts/slideLayout397.xml"/><Relationship Id="rId59" Type="http://schemas.openxmlformats.org/officeDocument/2006/relationships/slideLayout" Target="../slideLayouts/slideLayout418.xml"/><Relationship Id="rId103" Type="http://schemas.openxmlformats.org/officeDocument/2006/relationships/slideLayout" Target="../slideLayouts/slideLayout462.xml"/><Relationship Id="rId124" Type="http://schemas.openxmlformats.org/officeDocument/2006/relationships/slideLayout" Target="../slideLayouts/slideLayout4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65126"/>
            <a:ext cx="10850880" cy="1173671"/>
          </a:xfrm>
          <a:prstGeom prst="rect">
            <a:avLst/>
          </a:prstGeom>
        </p:spPr>
        <p:txBody>
          <a:bodyPr vert="horz" lIns="91440" tIns="45720" rIns="91440" bIns="0" rtlCol="0" anchor="b">
            <a:noAutofit/>
          </a:bodyPr>
          <a:lstStyle/>
          <a:p>
            <a:r>
              <a:rPr lang="en-US" dirty="0"/>
              <a:t>Title</a:t>
            </a:r>
          </a:p>
        </p:txBody>
      </p:sp>
      <p:sp>
        <p:nvSpPr>
          <p:cNvPr id="3" name="Text Placeholder 2"/>
          <p:cNvSpPr>
            <a:spLocks noGrp="1"/>
          </p:cNvSpPr>
          <p:nvPr>
            <p:ph type="body" idx="1"/>
          </p:nvPr>
        </p:nvSpPr>
        <p:spPr>
          <a:xfrm>
            <a:off x="609600" y="1825625"/>
            <a:ext cx="10850880" cy="4351339"/>
          </a:xfrm>
          <a:prstGeom prst="rect">
            <a:avLst/>
          </a:prstGeom>
        </p:spPr>
        <p:txBody>
          <a:bodyPr vert="horz" lIns="91440" tIns="45720" rIns="91440" bIns="45720" rtlCol="0">
            <a:noAutofit/>
          </a:body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6" name="Slide Number Placeholder 5"/>
          <p:cNvSpPr>
            <a:spLocks noGrp="1"/>
          </p:cNvSpPr>
          <p:nvPr>
            <p:ph type="sldNum" sz="quarter" idx="4"/>
          </p:nvPr>
        </p:nvSpPr>
        <p:spPr>
          <a:xfrm>
            <a:off x="5798968" y="6356351"/>
            <a:ext cx="594064" cy="365125"/>
          </a:xfrm>
          <a:prstGeom prst="rect">
            <a:avLst/>
          </a:prstGeom>
        </p:spPr>
        <p:txBody>
          <a:bodyPr vert="horz" lIns="91440" tIns="45720" rIns="91440" bIns="45720" rtlCol="0" anchor="ctr"/>
          <a:lstStyle>
            <a:lvl1pPr algn="ctr">
              <a:defRPr sz="1067">
                <a:solidFill>
                  <a:schemeClr val="tx1">
                    <a:tint val="75000"/>
                  </a:schemeClr>
                </a:solidFill>
              </a:defRPr>
            </a:lvl1pPr>
          </a:lstStyle>
          <a:p>
            <a:fld id="{4ACD21FF-2B45-0A4B-BA34-4CEC5105C6B7}" type="slidenum">
              <a:rPr lang="en-US" smtClean="0"/>
              <a:pPr/>
              <a:t>‹#›</a:t>
            </a:fld>
            <a:endParaRPr lang="en-US" dirty="0"/>
          </a:p>
        </p:txBody>
      </p:sp>
      <p:pic>
        <p:nvPicPr>
          <p:cNvPr id="8" name="Picture 7">
            <a:extLst>
              <a:ext uri="{FF2B5EF4-FFF2-40B4-BE49-F238E27FC236}">
                <a16:creationId xmlns:a16="http://schemas.microsoft.com/office/drawing/2014/main" id="{D3BA4E09-9F96-41D2-BFF8-EF1D4EBD35B6}"/>
              </a:ext>
            </a:extLst>
          </p:cNvPr>
          <p:cNvPicPr preferRelativeResize="0">
            <a:picLocks/>
          </p:cNvPicPr>
          <p:nvPr userDrawn="1"/>
        </p:nvPicPr>
        <p:blipFill>
          <a:blip r:embed="rId177"/>
          <a:stretch>
            <a:fillRect/>
          </a:stretch>
        </p:blipFill>
        <p:spPr>
          <a:xfrm rot="5400000" flipV="1">
            <a:off x="9284208" y="3368040"/>
            <a:ext cx="5693664" cy="121920"/>
          </a:xfrm>
          <a:prstGeom prst="rect">
            <a:avLst/>
          </a:prstGeom>
        </p:spPr>
      </p:pic>
    </p:spTree>
    <p:extLst>
      <p:ext uri="{BB962C8B-B14F-4D97-AF65-F5344CB8AC3E}">
        <p14:creationId xmlns:p14="http://schemas.microsoft.com/office/powerpoint/2010/main" val="25619513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37" r:id="rId77"/>
    <p:sldLayoutId id="2147483738" r:id="rId78"/>
    <p:sldLayoutId id="2147483739" r:id="rId79"/>
    <p:sldLayoutId id="2147483740" r:id="rId80"/>
    <p:sldLayoutId id="2147483741" r:id="rId81"/>
    <p:sldLayoutId id="2147483742" r:id="rId82"/>
    <p:sldLayoutId id="2147483743" r:id="rId83"/>
    <p:sldLayoutId id="2147483744" r:id="rId84"/>
    <p:sldLayoutId id="2147483745" r:id="rId85"/>
    <p:sldLayoutId id="2147483746" r:id="rId86"/>
    <p:sldLayoutId id="2147483747" r:id="rId87"/>
    <p:sldLayoutId id="2147483748" r:id="rId88"/>
    <p:sldLayoutId id="2147483749" r:id="rId89"/>
    <p:sldLayoutId id="2147483750" r:id="rId90"/>
    <p:sldLayoutId id="2147483751" r:id="rId91"/>
    <p:sldLayoutId id="2147483752" r:id="rId92"/>
    <p:sldLayoutId id="2147483753" r:id="rId93"/>
    <p:sldLayoutId id="2147483754" r:id="rId94"/>
    <p:sldLayoutId id="2147483755" r:id="rId95"/>
    <p:sldLayoutId id="2147483756" r:id="rId96"/>
    <p:sldLayoutId id="2147483757" r:id="rId97"/>
    <p:sldLayoutId id="2147483758" r:id="rId98"/>
    <p:sldLayoutId id="2147483759" r:id="rId99"/>
    <p:sldLayoutId id="2147483760" r:id="rId100"/>
    <p:sldLayoutId id="2147483761" r:id="rId101"/>
    <p:sldLayoutId id="2147483762" r:id="rId102"/>
    <p:sldLayoutId id="2147483763" r:id="rId103"/>
    <p:sldLayoutId id="2147483764" r:id="rId104"/>
    <p:sldLayoutId id="2147483765" r:id="rId105"/>
    <p:sldLayoutId id="2147483766" r:id="rId106"/>
    <p:sldLayoutId id="2147483767" r:id="rId107"/>
    <p:sldLayoutId id="2147483768" r:id="rId108"/>
    <p:sldLayoutId id="2147483769" r:id="rId109"/>
    <p:sldLayoutId id="2147483770" r:id="rId110"/>
    <p:sldLayoutId id="2147483771" r:id="rId111"/>
    <p:sldLayoutId id="2147483772" r:id="rId112"/>
    <p:sldLayoutId id="2147483773" r:id="rId113"/>
    <p:sldLayoutId id="2147483774" r:id="rId114"/>
    <p:sldLayoutId id="2147483775" r:id="rId115"/>
    <p:sldLayoutId id="2147483776" r:id="rId116"/>
    <p:sldLayoutId id="2147483777" r:id="rId117"/>
    <p:sldLayoutId id="2147483778" r:id="rId118"/>
    <p:sldLayoutId id="2147483779" r:id="rId119"/>
    <p:sldLayoutId id="2147483780" r:id="rId120"/>
    <p:sldLayoutId id="2147483781" r:id="rId121"/>
    <p:sldLayoutId id="2147483782" r:id="rId122"/>
    <p:sldLayoutId id="2147483783" r:id="rId123"/>
    <p:sldLayoutId id="2147483784" r:id="rId124"/>
    <p:sldLayoutId id="2147483785" r:id="rId125"/>
    <p:sldLayoutId id="2147483786" r:id="rId126"/>
    <p:sldLayoutId id="2147483787" r:id="rId127"/>
    <p:sldLayoutId id="2147483788" r:id="rId128"/>
    <p:sldLayoutId id="2147483789" r:id="rId129"/>
    <p:sldLayoutId id="2147483790" r:id="rId130"/>
    <p:sldLayoutId id="2147483791" r:id="rId131"/>
    <p:sldLayoutId id="2147483792" r:id="rId132"/>
    <p:sldLayoutId id="2147483793" r:id="rId133"/>
    <p:sldLayoutId id="2147483794" r:id="rId134"/>
    <p:sldLayoutId id="2147483795" r:id="rId135"/>
    <p:sldLayoutId id="2147483796" r:id="rId136"/>
    <p:sldLayoutId id="2147483797" r:id="rId137"/>
    <p:sldLayoutId id="2147483798" r:id="rId138"/>
    <p:sldLayoutId id="2147483799" r:id="rId139"/>
    <p:sldLayoutId id="2147483800" r:id="rId140"/>
    <p:sldLayoutId id="2147483801" r:id="rId141"/>
    <p:sldLayoutId id="2147483802" r:id="rId142"/>
    <p:sldLayoutId id="2147483803" r:id="rId143"/>
    <p:sldLayoutId id="2147483804" r:id="rId144"/>
    <p:sldLayoutId id="2147483805" r:id="rId145"/>
    <p:sldLayoutId id="2147483806" r:id="rId146"/>
    <p:sldLayoutId id="2147483807" r:id="rId147"/>
    <p:sldLayoutId id="2147483808" r:id="rId148"/>
    <p:sldLayoutId id="2147483809" r:id="rId149"/>
    <p:sldLayoutId id="2147483810" r:id="rId150"/>
    <p:sldLayoutId id="2147483811" r:id="rId151"/>
    <p:sldLayoutId id="2147483812" r:id="rId152"/>
    <p:sldLayoutId id="2147483813" r:id="rId153"/>
    <p:sldLayoutId id="2147483814" r:id="rId154"/>
    <p:sldLayoutId id="2147483815" r:id="rId155"/>
    <p:sldLayoutId id="2147483816" r:id="rId156"/>
    <p:sldLayoutId id="2147483817" r:id="rId157"/>
    <p:sldLayoutId id="2147483818" r:id="rId158"/>
    <p:sldLayoutId id="2147483819" r:id="rId159"/>
    <p:sldLayoutId id="2147483820" r:id="rId160"/>
    <p:sldLayoutId id="2147483821" r:id="rId161"/>
    <p:sldLayoutId id="2147483822" r:id="rId162"/>
    <p:sldLayoutId id="2147483823" r:id="rId163"/>
    <p:sldLayoutId id="2147483824" r:id="rId164"/>
    <p:sldLayoutId id="2147483825" r:id="rId165"/>
    <p:sldLayoutId id="2147483826" r:id="rId166"/>
    <p:sldLayoutId id="2147483827" r:id="rId167"/>
    <p:sldLayoutId id="2147483828" r:id="rId168"/>
    <p:sldLayoutId id="2147483829" r:id="rId169"/>
    <p:sldLayoutId id="2147483830" r:id="rId170"/>
    <p:sldLayoutId id="2147483831" r:id="rId171"/>
    <p:sldLayoutId id="2147483832" r:id="rId172"/>
    <p:sldLayoutId id="2147483833" r:id="rId173"/>
    <p:sldLayoutId id="2147483835" r:id="rId174"/>
    <p:sldLayoutId id="2147483836" r:id="rId175"/>
  </p:sldLayoutIdLst>
  <p:hf hdr="0" ftr="0" dt="0"/>
  <p:txStyles>
    <p:titleStyle>
      <a:lvl1pPr algn="l" defTabSz="914377" rtl="0" eaLnBrk="1" latinLnBrk="0" hangingPunct="1">
        <a:lnSpc>
          <a:spcPct val="80000"/>
        </a:lnSpc>
        <a:spcBef>
          <a:spcPct val="0"/>
        </a:spcBef>
        <a:buNone/>
        <a:defRPr sz="4000" b="1" kern="1200">
          <a:solidFill>
            <a:schemeClr val="tx2"/>
          </a:solidFill>
          <a:latin typeface="+mj-lt"/>
          <a:ea typeface="+mj-ea"/>
          <a:cs typeface="+mj-cs"/>
        </a:defRPr>
      </a:lvl1pPr>
    </p:titleStyle>
    <p:bodyStyle>
      <a:lvl1pPr marL="228594" indent="-228594" algn="l" defTabSz="914377" rtl="0" eaLnBrk="1" latinLnBrk="0" hangingPunct="1">
        <a:lnSpc>
          <a:spcPct val="90000"/>
        </a:lnSpc>
        <a:spcBef>
          <a:spcPts val="1200"/>
        </a:spcBef>
        <a:buFont typeface="Arial" panose="020B0604020202020204" pitchFamily="34" charset="0"/>
        <a:buChar char="•"/>
        <a:defRPr sz="2400" kern="1200">
          <a:solidFill>
            <a:schemeClr val="tx2"/>
          </a:solidFill>
          <a:latin typeface="+mn-lt"/>
          <a:ea typeface="+mn-ea"/>
          <a:cs typeface="+mn-cs"/>
        </a:defRPr>
      </a:lvl1pPr>
      <a:lvl2pPr marL="685783" indent="-228594" algn="l" defTabSz="914377" rtl="0" eaLnBrk="1" latinLnBrk="0" hangingPunct="1">
        <a:lnSpc>
          <a:spcPct val="90000"/>
        </a:lnSpc>
        <a:spcBef>
          <a:spcPts val="1200"/>
        </a:spcBef>
        <a:buFont typeface="Arial" panose="020B0604020202020204" pitchFamily="34" charset="0"/>
        <a:buChar char="•"/>
        <a:defRPr sz="1867" kern="1200">
          <a:solidFill>
            <a:schemeClr val="tx2"/>
          </a:solidFill>
          <a:latin typeface="+mn-lt"/>
          <a:ea typeface="+mn-ea"/>
          <a:cs typeface="+mn-cs"/>
        </a:defRPr>
      </a:lvl2pPr>
      <a:lvl3pPr marL="1142971" indent="-228594" algn="l" defTabSz="914377" rtl="0" eaLnBrk="1" latinLnBrk="0" hangingPunct="1">
        <a:lnSpc>
          <a:spcPct val="90000"/>
        </a:lnSpc>
        <a:spcBef>
          <a:spcPts val="1200"/>
        </a:spcBef>
        <a:buFont typeface="Arial" panose="020B0604020202020204" pitchFamily="34" charset="0"/>
        <a:buChar char="•"/>
        <a:defRPr sz="1600" kern="1200">
          <a:solidFill>
            <a:schemeClr val="tx2"/>
          </a:solidFill>
          <a:latin typeface="+mn-lt"/>
          <a:ea typeface="+mn-ea"/>
          <a:cs typeface="+mn-cs"/>
        </a:defRPr>
      </a:lvl3pPr>
      <a:lvl4pPr marL="1600160" indent="-228594" algn="l" defTabSz="914377" rtl="0" eaLnBrk="1" latinLnBrk="0" hangingPunct="1">
        <a:lnSpc>
          <a:spcPct val="90000"/>
        </a:lnSpc>
        <a:spcBef>
          <a:spcPts val="1200"/>
        </a:spcBef>
        <a:buFont typeface="Arial" panose="020B0604020202020204" pitchFamily="34" charset="0"/>
        <a:buChar char="•"/>
        <a:defRPr sz="1467" kern="1200">
          <a:solidFill>
            <a:schemeClr val="tx2"/>
          </a:solidFill>
          <a:latin typeface="+mn-lt"/>
          <a:ea typeface="+mn-ea"/>
          <a:cs typeface="+mn-cs"/>
        </a:defRPr>
      </a:lvl4pPr>
      <a:lvl5pPr marL="2057349" indent="-228594" algn="l" defTabSz="914377" rtl="0" eaLnBrk="1" latinLnBrk="0" hangingPunct="1">
        <a:lnSpc>
          <a:spcPct val="90000"/>
        </a:lnSpc>
        <a:spcBef>
          <a:spcPts val="1200"/>
        </a:spcBef>
        <a:buFont typeface="Arial" panose="020B0604020202020204" pitchFamily="34" charset="0"/>
        <a:buChar char="•"/>
        <a:defRPr sz="1467" kern="120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984A04-ADF8-4F71-8E46-54AE3D544DC4}" type="datetime1">
              <a:rPr lang="en-US" smtClean="0"/>
              <a:t>5/28/2021</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201639515"/>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 id="2147483854" r:id="rId17"/>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40">
          <p15:clr>
            <a:srgbClr val="F26B43"/>
          </p15:clr>
        </p15:guide>
        <p15:guide id="2" pos="342">
          <p15:clr>
            <a:srgbClr val="F26B43"/>
          </p15:clr>
        </p15:guide>
        <p15:guide id="3" pos="2034">
          <p15:clr>
            <a:srgbClr val="F26B43"/>
          </p15:clr>
        </p15:guide>
        <p15:guide id="4" pos="3726">
          <p15:clr>
            <a:srgbClr val="F26B43"/>
          </p15:clr>
        </p15:guide>
        <p15:guide id="5" pos="5418">
          <p15:clr>
            <a:srgbClr val="F26B43"/>
          </p15:clr>
        </p15:guide>
        <p15:guide id="6" orient="horz" pos="2712">
          <p15:clr>
            <a:srgbClr val="F26B43"/>
          </p15:clr>
        </p15:guide>
        <p15:guide id="7" orient="horz" pos="1608">
          <p15:clr>
            <a:srgbClr val="F26B43"/>
          </p15:clr>
        </p15:guide>
        <p15:guide id="8" orient="horz" pos="480">
          <p15:clr>
            <a:srgbClr val="F26B43"/>
          </p15:clr>
        </p15:guide>
        <p15:guide id="9" pos="2880">
          <p15:clr>
            <a:srgbClr val="F26B43"/>
          </p15:clr>
        </p15:guide>
        <p15:guide id="10"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65126"/>
            <a:ext cx="10850880" cy="1173671"/>
          </a:xfrm>
          <a:prstGeom prst="rect">
            <a:avLst/>
          </a:prstGeom>
        </p:spPr>
        <p:txBody>
          <a:bodyPr vert="horz" lIns="91440" tIns="45720" rIns="91440" bIns="0" rtlCol="0" anchor="b">
            <a:noAutofit/>
          </a:bodyPr>
          <a:lstStyle/>
          <a:p>
            <a:r>
              <a:rPr lang="en-US" dirty="0"/>
              <a:t>Title</a:t>
            </a:r>
          </a:p>
        </p:txBody>
      </p:sp>
      <p:sp>
        <p:nvSpPr>
          <p:cNvPr id="3" name="Text Placeholder 2"/>
          <p:cNvSpPr>
            <a:spLocks noGrp="1"/>
          </p:cNvSpPr>
          <p:nvPr>
            <p:ph type="body" idx="1"/>
          </p:nvPr>
        </p:nvSpPr>
        <p:spPr>
          <a:xfrm>
            <a:off x="609600" y="1825625"/>
            <a:ext cx="10850880" cy="4351339"/>
          </a:xfrm>
          <a:prstGeom prst="rect">
            <a:avLst/>
          </a:prstGeom>
        </p:spPr>
        <p:txBody>
          <a:bodyPr vert="horz" lIns="91440" tIns="45720" rIns="91440" bIns="45720" rtlCol="0">
            <a:noAutofit/>
          </a:body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6" name="Slide Number Placeholder 5"/>
          <p:cNvSpPr>
            <a:spLocks noGrp="1"/>
          </p:cNvSpPr>
          <p:nvPr>
            <p:ph type="sldNum" sz="quarter" idx="4"/>
          </p:nvPr>
        </p:nvSpPr>
        <p:spPr>
          <a:xfrm>
            <a:off x="5798968" y="6356351"/>
            <a:ext cx="594064" cy="365125"/>
          </a:xfrm>
          <a:prstGeom prst="rect">
            <a:avLst/>
          </a:prstGeom>
        </p:spPr>
        <p:txBody>
          <a:bodyPr vert="horz" lIns="91440" tIns="45720" rIns="91440" bIns="45720" rtlCol="0" anchor="ctr"/>
          <a:lstStyle>
            <a:lvl1pPr algn="ctr">
              <a:defRPr sz="1067">
                <a:solidFill>
                  <a:schemeClr val="tx1">
                    <a:tint val="75000"/>
                  </a:schemeClr>
                </a:solidFill>
              </a:defRPr>
            </a:lvl1pPr>
          </a:lstStyle>
          <a:p>
            <a:fld id="{4ACD21FF-2B45-0A4B-BA34-4CEC5105C6B7}" type="slidenum">
              <a:rPr lang="en-US" smtClean="0"/>
              <a:pPr/>
              <a:t>‹#›</a:t>
            </a:fld>
            <a:endParaRPr lang="en-US" dirty="0"/>
          </a:p>
        </p:txBody>
      </p:sp>
      <p:pic>
        <p:nvPicPr>
          <p:cNvPr id="8" name="Picture 7">
            <a:extLst>
              <a:ext uri="{FF2B5EF4-FFF2-40B4-BE49-F238E27FC236}">
                <a16:creationId xmlns:a16="http://schemas.microsoft.com/office/drawing/2014/main" id="{D3BA4E09-9F96-41D2-BFF8-EF1D4EBD35B6}"/>
              </a:ext>
            </a:extLst>
          </p:cNvPr>
          <p:cNvPicPr preferRelativeResize="0">
            <a:picLocks/>
          </p:cNvPicPr>
          <p:nvPr userDrawn="1"/>
        </p:nvPicPr>
        <p:blipFill>
          <a:blip r:embed="rId169"/>
          <a:stretch>
            <a:fillRect/>
          </a:stretch>
        </p:blipFill>
        <p:spPr>
          <a:xfrm rot="5400000" flipV="1">
            <a:off x="9284208" y="3368040"/>
            <a:ext cx="5693664" cy="121920"/>
          </a:xfrm>
          <a:prstGeom prst="rect">
            <a:avLst/>
          </a:prstGeom>
        </p:spPr>
      </p:pic>
    </p:spTree>
    <p:extLst>
      <p:ext uri="{BB962C8B-B14F-4D97-AF65-F5344CB8AC3E}">
        <p14:creationId xmlns:p14="http://schemas.microsoft.com/office/powerpoint/2010/main" val="1709856921"/>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 id="2147483869" r:id="rId14"/>
    <p:sldLayoutId id="2147483870" r:id="rId15"/>
    <p:sldLayoutId id="2147483871" r:id="rId16"/>
    <p:sldLayoutId id="2147483872" r:id="rId17"/>
    <p:sldLayoutId id="2147483873" r:id="rId18"/>
    <p:sldLayoutId id="2147483874" r:id="rId19"/>
    <p:sldLayoutId id="2147483875" r:id="rId20"/>
    <p:sldLayoutId id="2147483876" r:id="rId21"/>
    <p:sldLayoutId id="2147483877" r:id="rId22"/>
    <p:sldLayoutId id="2147483878" r:id="rId23"/>
    <p:sldLayoutId id="2147483879" r:id="rId24"/>
    <p:sldLayoutId id="2147483880" r:id="rId25"/>
    <p:sldLayoutId id="2147483881" r:id="rId26"/>
    <p:sldLayoutId id="2147483882" r:id="rId27"/>
    <p:sldLayoutId id="2147483883" r:id="rId28"/>
    <p:sldLayoutId id="2147483884" r:id="rId29"/>
    <p:sldLayoutId id="2147483885" r:id="rId30"/>
    <p:sldLayoutId id="2147483886" r:id="rId31"/>
    <p:sldLayoutId id="2147483887" r:id="rId32"/>
    <p:sldLayoutId id="2147483888" r:id="rId33"/>
    <p:sldLayoutId id="2147483889" r:id="rId34"/>
    <p:sldLayoutId id="2147483890" r:id="rId35"/>
    <p:sldLayoutId id="2147483891" r:id="rId36"/>
    <p:sldLayoutId id="2147483892" r:id="rId37"/>
    <p:sldLayoutId id="2147483893" r:id="rId38"/>
    <p:sldLayoutId id="2147483894" r:id="rId39"/>
    <p:sldLayoutId id="2147483895" r:id="rId40"/>
    <p:sldLayoutId id="2147483896" r:id="rId41"/>
    <p:sldLayoutId id="2147483897" r:id="rId42"/>
    <p:sldLayoutId id="2147483898" r:id="rId43"/>
    <p:sldLayoutId id="2147483899" r:id="rId44"/>
    <p:sldLayoutId id="2147483900" r:id="rId45"/>
    <p:sldLayoutId id="2147483901" r:id="rId46"/>
    <p:sldLayoutId id="2147483902" r:id="rId47"/>
    <p:sldLayoutId id="2147483903" r:id="rId48"/>
    <p:sldLayoutId id="2147483904" r:id="rId49"/>
    <p:sldLayoutId id="2147483905" r:id="rId50"/>
    <p:sldLayoutId id="2147483906" r:id="rId51"/>
    <p:sldLayoutId id="2147483907" r:id="rId52"/>
    <p:sldLayoutId id="2147483908" r:id="rId53"/>
    <p:sldLayoutId id="2147483909" r:id="rId54"/>
    <p:sldLayoutId id="2147483910" r:id="rId55"/>
    <p:sldLayoutId id="2147483911" r:id="rId56"/>
    <p:sldLayoutId id="2147483912" r:id="rId57"/>
    <p:sldLayoutId id="2147483913" r:id="rId58"/>
    <p:sldLayoutId id="2147483914" r:id="rId59"/>
    <p:sldLayoutId id="2147483915" r:id="rId60"/>
    <p:sldLayoutId id="2147483916" r:id="rId61"/>
    <p:sldLayoutId id="2147483917" r:id="rId62"/>
    <p:sldLayoutId id="2147483918" r:id="rId63"/>
    <p:sldLayoutId id="2147483919" r:id="rId64"/>
    <p:sldLayoutId id="2147483920" r:id="rId65"/>
    <p:sldLayoutId id="2147483921" r:id="rId66"/>
    <p:sldLayoutId id="2147483922" r:id="rId67"/>
    <p:sldLayoutId id="2147483923" r:id="rId68"/>
    <p:sldLayoutId id="2147483924" r:id="rId69"/>
    <p:sldLayoutId id="2147483925" r:id="rId70"/>
    <p:sldLayoutId id="2147483926" r:id="rId71"/>
    <p:sldLayoutId id="2147483927" r:id="rId72"/>
    <p:sldLayoutId id="2147483928" r:id="rId73"/>
    <p:sldLayoutId id="2147483929" r:id="rId74"/>
    <p:sldLayoutId id="2147483930" r:id="rId75"/>
    <p:sldLayoutId id="2147483931" r:id="rId76"/>
    <p:sldLayoutId id="2147483932" r:id="rId77"/>
    <p:sldLayoutId id="2147483933" r:id="rId78"/>
    <p:sldLayoutId id="2147483934" r:id="rId79"/>
    <p:sldLayoutId id="2147483935" r:id="rId80"/>
    <p:sldLayoutId id="2147483936" r:id="rId81"/>
    <p:sldLayoutId id="2147483937" r:id="rId82"/>
    <p:sldLayoutId id="2147483938" r:id="rId83"/>
    <p:sldLayoutId id="2147483939" r:id="rId84"/>
    <p:sldLayoutId id="2147483940" r:id="rId85"/>
    <p:sldLayoutId id="2147483941" r:id="rId86"/>
    <p:sldLayoutId id="2147483942" r:id="rId87"/>
    <p:sldLayoutId id="2147483943" r:id="rId88"/>
    <p:sldLayoutId id="2147483944" r:id="rId89"/>
    <p:sldLayoutId id="2147483945" r:id="rId90"/>
    <p:sldLayoutId id="2147483946" r:id="rId91"/>
    <p:sldLayoutId id="2147483947" r:id="rId92"/>
    <p:sldLayoutId id="2147483948" r:id="rId93"/>
    <p:sldLayoutId id="2147483949" r:id="rId94"/>
    <p:sldLayoutId id="2147483950" r:id="rId95"/>
    <p:sldLayoutId id="2147483951" r:id="rId96"/>
    <p:sldLayoutId id="2147483952" r:id="rId97"/>
    <p:sldLayoutId id="2147483953" r:id="rId98"/>
    <p:sldLayoutId id="2147483954" r:id="rId99"/>
    <p:sldLayoutId id="2147483955" r:id="rId100"/>
    <p:sldLayoutId id="2147483956" r:id="rId101"/>
    <p:sldLayoutId id="2147483957" r:id="rId102"/>
    <p:sldLayoutId id="2147483958" r:id="rId103"/>
    <p:sldLayoutId id="2147483959" r:id="rId104"/>
    <p:sldLayoutId id="2147483960" r:id="rId105"/>
    <p:sldLayoutId id="2147483961" r:id="rId106"/>
    <p:sldLayoutId id="2147483962" r:id="rId107"/>
    <p:sldLayoutId id="2147483963" r:id="rId108"/>
    <p:sldLayoutId id="2147483964" r:id="rId109"/>
    <p:sldLayoutId id="2147483965" r:id="rId110"/>
    <p:sldLayoutId id="2147483966" r:id="rId111"/>
    <p:sldLayoutId id="2147483967" r:id="rId112"/>
    <p:sldLayoutId id="2147483968" r:id="rId113"/>
    <p:sldLayoutId id="2147483969" r:id="rId114"/>
    <p:sldLayoutId id="2147483970" r:id="rId115"/>
    <p:sldLayoutId id="2147483971" r:id="rId116"/>
    <p:sldLayoutId id="2147483972" r:id="rId117"/>
    <p:sldLayoutId id="2147483973" r:id="rId118"/>
    <p:sldLayoutId id="2147483974" r:id="rId119"/>
    <p:sldLayoutId id="2147483975" r:id="rId120"/>
    <p:sldLayoutId id="2147483976" r:id="rId121"/>
    <p:sldLayoutId id="2147483977" r:id="rId122"/>
    <p:sldLayoutId id="2147483978" r:id="rId123"/>
    <p:sldLayoutId id="2147483979" r:id="rId124"/>
    <p:sldLayoutId id="2147483980" r:id="rId125"/>
    <p:sldLayoutId id="2147483981" r:id="rId126"/>
    <p:sldLayoutId id="2147483982" r:id="rId127"/>
    <p:sldLayoutId id="2147483983" r:id="rId128"/>
    <p:sldLayoutId id="2147483984" r:id="rId129"/>
    <p:sldLayoutId id="2147483985" r:id="rId130"/>
    <p:sldLayoutId id="2147483986" r:id="rId131"/>
    <p:sldLayoutId id="2147483987" r:id="rId132"/>
    <p:sldLayoutId id="2147483988" r:id="rId133"/>
    <p:sldLayoutId id="2147483989" r:id="rId134"/>
    <p:sldLayoutId id="2147483990" r:id="rId135"/>
    <p:sldLayoutId id="2147483991" r:id="rId136"/>
    <p:sldLayoutId id="2147483992" r:id="rId137"/>
    <p:sldLayoutId id="2147483993" r:id="rId138"/>
    <p:sldLayoutId id="2147483994" r:id="rId139"/>
    <p:sldLayoutId id="2147483995" r:id="rId140"/>
    <p:sldLayoutId id="2147483996" r:id="rId141"/>
    <p:sldLayoutId id="2147483997" r:id="rId142"/>
    <p:sldLayoutId id="2147483998" r:id="rId143"/>
    <p:sldLayoutId id="2147483999" r:id="rId144"/>
    <p:sldLayoutId id="2147484000" r:id="rId145"/>
    <p:sldLayoutId id="2147484001" r:id="rId146"/>
    <p:sldLayoutId id="2147484002" r:id="rId147"/>
    <p:sldLayoutId id="2147484003" r:id="rId148"/>
    <p:sldLayoutId id="2147484004" r:id="rId149"/>
    <p:sldLayoutId id="2147484005" r:id="rId150"/>
    <p:sldLayoutId id="2147484006" r:id="rId151"/>
    <p:sldLayoutId id="2147484007" r:id="rId152"/>
    <p:sldLayoutId id="2147484008" r:id="rId153"/>
    <p:sldLayoutId id="2147484009" r:id="rId154"/>
    <p:sldLayoutId id="2147484010" r:id="rId155"/>
    <p:sldLayoutId id="2147484011" r:id="rId156"/>
    <p:sldLayoutId id="2147484012" r:id="rId157"/>
    <p:sldLayoutId id="2147484013" r:id="rId158"/>
    <p:sldLayoutId id="2147484014" r:id="rId159"/>
    <p:sldLayoutId id="2147484015" r:id="rId160"/>
    <p:sldLayoutId id="2147484016" r:id="rId161"/>
    <p:sldLayoutId id="2147484017" r:id="rId162"/>
    <p:sldLayoutId id="2147484018" r:id="rId163"/>
    <p:sldLayoutId id="2147484019" r:id="rId164"/>
    <p:sldLayoutId id="2147484020" r:id="rId165"/>
    <p:sldLayoutId id="2147484021" r:id="rId166"/>
    <p:sldLayoutId id="2147484022" r:id="rId167"/>
  </p:sldLayoutIdLst>
  <p:hf hdr="0" ftr="0" dt="0"/>
  <p:txStyles>
    <p:titleStyle>
      <a:lvl1pPr algn="l" defTabSz="914377" rtl="0" eaLnBrk="1" latinLnBrk="0" hangingPunct="1">
        <a:lnSpc>
          <a:spcPct val="80000"/>
        </a:lnSpc>
        <a:spcBef>
          <a:spcPct val="0"/>
        </a:spcBef>
        <a:buNone/>
        <a:defRPr sz="4000" b="1" kern="1200">
          <a:solidFill>
            <a:schemeClr val="tx2"/>
          </a:solidFill>
          <a:latin typeface="+mj-lt"/>
          <a:ea typeface="+mj-ea"/>
          <a:cs typeface="+mj-cs"/>
        </a:defRPr>
      </a:lvl1pPr>
    </p:titleStyle>
    <p:bodyStyle>
      <a:lvl1pPr marL="228594" indent="-228594" algn="l" defTabSz="914377" rtl="0" eaLnBrk="1" latinLnBrk="0" hangingPunct="1">
        <a:lnSpc>
          <a:spcPct val="90000"/>
        </a:lnSpc>
        <a:spcBef>
          <a:spcPts val="1200"/>
        </a:spcBef>
        <a:buFont typeface="Arial" panose="020B0604020202020204" pitchFamily="34" charset="0"/>
        <a:buChar char="•"/>
        <a:defRPr sz="2400" kern="1200">
          <a:solidFill>
            <a:schemeClr val="tx2"/>
          </a:solidFill>
          <a:latin typeface="+mn-lt"/>
          <a:ea typeface="+mn-ea"/>
          <a:cs typeface="+mn-cs"/>
        </a:defRPr>
      </a:lvl1pPr>
      <a:lvl2pPr marL="685783" indent="-228594" algn="l" defTabSz="914377" rtl="0" eaLnBrk="1" latinLnBrk="0" hangingPunct="1">
        <a:lnSpc>
          <a:spcPct val="90000"/>
        </a:lnSpc>
        <a:spcBef>
          <a:spcPts val="1200"/>
        </a:spcBef>
        <a:buFont typeface="Arial" panose="020B0604020202020204" pitchFamily="34" charset="0"/>
        <a:buChar char="•"/>
        <a:defRPr sz="1867" kern="1200">
          <a:solidFill>
            <a:schemeClr val="tx2"/>
          </a:solidFill>
          <a:latin typeface="+mn-lt"/>
          <a:ea typeface="+mn-ea"/>
          <a:cs typeface="+mn-cs"/>
        </a:defRPr>
      </a:lvl2pPr>
      <a:lvl3pPr marL="1142971" indent="-228594" algn="l" defTabSz="914377" rtl="0" eaLnBrk="1" latinLnBrk="0" hangingPunct="1">
        <a:lnSpc>
          <a:spcPct val="90000"/>
        </a:lnSpc>
        <a:spcBef>
          <a:spcPts val="1200"/>
        </a:spcBef>
        <a:buFont typeface="Arial" panose="020B0604020202020204" pitchFamily="34" charset="0"/>
        <a:buChar char="•"/>
        <a:defRPr sz="1600" kern="1200">
          <a:solidFill>
            <a:schemeClr val="tx2"/>
          </a:solidFill>
          <a:latin typeface="+mn-lt"/>
          <a:ea typeface="+mn-ea"/>
          <a:cs typeface="+mn-cs"/>
        </a:defRPr>
      </a:lvl3pPr>
      <a:lvl4pPr marL="1600160" indent="-228594" algn="l" defTabSz="914377" rtl="0" eaLnBrk="1" latinLnBrk="0" hangingPunct="1">
        <a:lnSpc>
          <a:spcPct val="90000"/>
        </a:lnSpc>
        <a:spcBef>
          <a:spcPts val="1200"/>
        </a:spcBef>
        <a:buFont typeface="Arial" panose="020B0604020202020204" pitchFamily="34" charset="0"/>
        <a:buChar char="•"/>
        <a:defRPr sz="1467" kern="1200">
          <a:solidFill>
            <a:schemeClr val="tx2"/>
          </a:solidFill>
          <a:latin typeface="+mn-lt"/>
          <a:ea typeface="+mn-ea"/>
          <a:cs typeface="+mn-cs"/>
        </a:defRPr>
      </a:lvl4pPr>
      <a:lvl5pPr marL="2057349" indent="-228594" algn="l" defTabSz="914377" rtl="0" eaLnBrk="1" latinLnBrk="0" hangingPunct="1">
        <a:lnSpc>
          <a:spcPct val="90000"/>
        </a:lnSpc>
        <a:spcBef>
          <a:spcPts val="1200"/>
        </a:spcBef>
        <a:buFont typeface="Arial" panose="020B0604020202020204" pitchFamily="34" charset="0"/>
        <a:buChar char="•"/>
        <a:defRPr sz="1467" kern="120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65126"/>
            <a:ext cx="10850880" cy="1173671"/>
          </a:xfrm>
          <a:prstGeom prst="rect">
            <a:avLst/>
          </a:prstGeom>
        </p:spPr>
        <p:txBody>
          <a:bodyPr vert="horz" lIns="91440" tIns="45720" rIns="91440" bIns="0" rtlCol="0" anchor="b">
            <a:noAutofit/>
          </a:bodyPr>
          <a:lstStyle/>
          <a:p>
            <a:r>
              <a:rPr lang="en-US" dirty="0"/>
              <a:t>Title</a:t>
            </a:r>
          </a:p>
        </p:txBody>
      </p:sp>
      <p:sp>
        <p:nvSpPr>
          <p:cNvPr id="3" name="Text Placeholder 2"/>
          <p:cNvSpPr>
            <a:spLocks noGrp="1"/>
          </p:cNvSpPr>
          <p:nvPr>
            <p:ph type="body" idx="1"/>
          </p:nvPr>
        </p:nvSpPr>
        <p:spPr>
          <a:xfrm>
            <a:off x="609600" y="1825625"/>
            <a:ext cx="10850880" cy="4351339"/>
          </a:xfrm>
          <a:prstGeom prst="rect">
            <a:avLst/>
          </a:prstGeom>
        </p:spPr>
        <p:txBody>
          <a:bodyPr vert="horz" lIns="91440" tIns="45720" rIns="91440" bIns="45720" rtlCol="0">
            <a:noAutofit/>
          </a:bodyPr>
          <a:lstStyle/>
          <a:p>
            <a:pPr lvl="0"/>
            <a:r>
              <a:rPr lang="en-US" dirty="0"/>
              <a:t>Copy</a:t>
            </a:r>
          </a:p>
          <a:p>
            <a:pPr lvl="1"/>
            <a:r>
              <a:rPr lang="en-US" dirty="0"/>
              <a:t>Copy</a:t>
            </a:r>
          </a:p>
          <a:p>
            <a:pPr lvl="2"/>
            <a:r>
              <a:rPr lang="en-US" dirty="0"/>
              <a:t>Copy</a:t>
            </a:r>
          </a:p>
          <a:p>
            <a:pPr lvl="3"/>
            <a:r>
              <a:rPr lang="en-US" dirty="0"/>
              <a:t>Copy</a:t>
            </a:r>
          </a:p>
          <a:p>
            <a:pPr lvl="4"/>
            <a:r>
              <a:rPr lang="en-US" dirty="0"/>
              <a:t>Copy</a:t>
            </a:r>
          </a:p>
        </p:txBody>
      </p:sp>
      <p:sp>
        <p:nvSpPr>
          <p:cNvPr id="6" name="Slide Number Placeholder 5"/>
          <p:cNvSpPr>
            <a:spLocks noGrp="1"/>
          </p:cNvSpPr>
          <p:nvPr>
            <p:ph type="sldNum" sz="quarter" idx="4"/>
          </p:nvPr>
        </p:nvSpPr>
        <p:spPr>
          <a:xfrm>
            <a:off x="5798968" y="6356351"/>
            <a:ext cx="594064" cy="365125"/>
          </a:xfrm>
          <a:prstGeom prst="rect">
            <a:avLst/>
          </a:prstGeom>
        </p:spPr>
        <p:txBody>
          <a:bodyPr vert="horz" lIns="91440" tIns="45720" rIns="91440" bIns="45720" rtlCol="0" anchor="ctr"/>
          <a:lstStyle>
            <a:lvl1pPr algn="ctr">
              <a:defRPr sz="1067">
                <a:solidFill>
                  <a:schemeClr val="tx1">
                    <a:tint val="75000"/>
                  </a:schemeClr>
                </a:solidFill>
              </a:defRPr>
            </a:lvl1pPr>
          </a:lstStyle>
          <a:p>
            <a:fld id="{4ACD21FF-2B45-0A4B-BA34-4CEC5105C6B7}" type="slidenum">
              <a:rPr lang="en-US" smtClean="0"/>
              <a:pPr/>
              <a:t>‹#›</a:t>
            </a:fld>
            <a:endParaRPr lang="en-US" dirty="0"/>
          </a:p>
        </p:txBody>
      </p:sp>
      <p:pic>
        <p:nvPicPr>
          <p:cNvPr id="8" name="Picture 7">
            <a:extLst>
              <a:ext uri="{FF2B5EF4-FFF2-40B4-BE49-F238E27FC236}">
                <a16:creationId xmlns:a16="http://schemas.microsoft.com/office/drawing/2014/main" id="{D3BA4E09-9F96-41D2-BFF8-EF1D4EBD35B6}"/>
              </a:ext>
            </a:extLst>
          </p:cNvPr>
          <p:cNvPicPr preferRelativeResize="0">
            <a:picLocks/>
          </p:cNvPicPr>
          <p:nvPr userDrawn="1"/>
        </p:nvPicPr>
        <p:blipFill>
          <a:blip r:embed="rId170" cstate="screen">
            <a:extLst>
              <a:ext uri="{28A0092B-C50C-407E-A947-70E740481C1C}">
                <a14:useLocalDpi xmlns:a14="http://schemas.microsoft.com/office/drawing/2010/main"/>
              </a:ext>
            </a:extLst>
          </a:blip>
          <a:stretch>
            <a:fillRect/>
          </a:stretch>
        </p:blipFill>
        <p:spPr>
          <a:xfrm rot="5400000" flipV="1">
            <a:off x="9284208" y="3368040"/>
            <a:ext cx="5693664" cy="121920"/>
          </a:xfrm>
          <a:prstGeom prst="rect">
            <a:avLst/>
          </a:prstGeom>
        </p:spPr>
      </p:pic>
    </p:spTree>
    <p:extLst>
      <p:ext uri="{BB962C8B-B14F-4D97-AF65-F5344CB8AC3E}">
        <p14:creationId xmlns:p14="http://schemas.microsoft.com/office/powerpoint/2010/main" val="2542729913"/>
      </p:ext>
    </p:extLst>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 id="2147484035" r:id="rId12"/>
    <p:sldLayoutId id="2147484036" r:id="rId13"/>
    <p:sldLayoutId id="2147484037" r:id="rId14"/>
    <p:sldLayoutId id="2147484038" r:id="rId15"/>
    <p:sldLayoutId id="2147484039" r:id="rId16"/>
    <p:sldLayoutId id="2147484040" r:id="rId17"/>
    <p:sldLayoutId id="2147484041" r:id="rId18"/>
    <p:sldLayoutId id="2147484042" r:id="rId19"/>
    <p:sldLayoutId id="2147484043" r:id="rId20"/>
    <p:sldLayoutId id="2147484044" r:id="rId21"/>
    <p:sldLayoutId id="2147484045" r:id="rId22"/>
    <p:sldLayoutId id="2147484046" r:id="rId23"/>
    <p:sldLayoutId id="2147484047" r:id="rId24"/>
    <p:sldLayoutId id="2147484048" r:id="rId25"/>
    <p:sldLayoutId id="2147484049" r:id="rId26"/>
    <p:sldLayoutId id="2147484050" r:id="rId27"/>
    <p:sldLayoutId id="2147484051" r:id="rId28"/>
    <p:sldLayoutId id="2147484052" r:id="rId29"/>
    <p:sldLayoutId id="2147484053" r:id="rId30"/>
    <p:sldLayoutId id="2147484054" r:id="rId31"/>
    <p:sldLayoutId id="2147484055" r:id="rId32"/>
    <p:sldLayoutId id="2147484056" r:id="rId33"/>
    <p:sldLayoutId id="2147484057" r:id="rId34"/>
    <p:sldLayoutId id="2147484058" r:id="rId35"/>
    <p:sldLayoutId id="2147484059" r:id="rId36"/>
    <p:sldLayoutId id="2147484060" r:id="rId37"/>
    <p:sldLayoutId id="2147484061" r:id="rId38"/>
    <p:sldLayoutId id="2147484062" r:id="rId39"/>
    <p:sldLayoutId id="2147484063" r:id="rId40"/>
    <p:sldLayoutId id="2147484064" r:id="rId41"/>
    <p:sldLayoutId id="2147484065" r:id="rId42"/>
    <p:sldLayoutId id="2147484066" r:id="rId43"/>
    <p:sldLayoutId id="2147484067" r:id="rId44"/>
    <p:sldLayoutId id="2147484068" r:id="rId45"/>
    <p:sldLayoutId id="2147484069" r:id="rId46"/>
    <p:sldLayoutId id="2147484070" r:id="rId47"/>
    <p:sldLayoutId id="2147484071" r:id="rId48"/>
    <p:sldLayoutId id="2147484072" r:id="rId49"/>
    <p:sldLayoutId id="2147484073" r:id="rId50"/>
    <p:sldLayoutId id="2147484074" r:id="rId51"/>
    <p:sldLayoutId id="2147484075" r:id="rId52"/>
    <p:sldLayoutId id="2147484076" r:id="rId53"/>
    <p:sldLayoutId id="2147484077" r:id="rId54"/>
    <p:sldLayoutId id="2147484078" r:id="rId55"/>
    <p:sldLayoutId id="2147484079" r:id="rId56"/>
    <p:sldLayoutId id="2147484080" r:id="rId57"/>
    <p:sldLayoutId id="2147484081" r:id="rId58"/>
    <p:sldLayoutId id="2147484082" r:id="rId59"/>
    <p:sldLayoutId id="2147484083" r:id="rId60"/>
    <p:sldLayoutId id="2147484084" r:id="rId61"/>
    <p:sldLayoutId id="2147484085" r:id="rId62"/>
    <p:sldLayoutId id="2147484086" r:id="rId63"/>
    <p:sldLayoutId id="2147484087" r:id="rId64"/>
    <p:sldLayoutId id="2147484088" r:id="rId65"/>
    <p:sldLayoutId id="2147484089" r:id="rId66"/>
    <p:sldLayoutId id="2147484090" r:id="rId67"/>
    <p:sldLayoutId id="2147484091" r:id="rId68"/>
    <p:sldLayoutId id="2147484092" r:id="rId69"/>
    <p:sldLayoutId id="2147484093" r:id="rId70"/>
    <p:sldLayoutId id="2147484094" r:id="rId71"/>
    <p:sldLayoutId id="2147484095" r:id="rId72"/>
    <p:sldLayoutId id="2147484096" r:id="rId73"/>
    <p:sldLayoutId id="2147484097" r:id="rId74"/>
    <p:sldLayoutId id="2147484098" r:id="rId75"/>
    <p:sldLayoutId id="2147484099" r:id="rId76"/>
    <p:sldLayoutId id="2147484100" r:id="rId77"/>
    <p:sldLayoutId id="2147484101" r:id="rId78"/>
    <p:sldLayoutId id="2147484102" r:id="rId79"/>
    <p:sldLayoutId id="2147484103" r:id="rId80"/>
    <p:sldLayoutId id="2147484104" r:id="rId81"/>
    <p:sldLayoutId id="2147484105" r:id="rId82"/>
    <p:sldLayoutId id="2147484106" r:id="rId83"/>
    <p:sldLayoutId id="2147484107" r:id="rId84"/>
    <p:sldLayoutId id="2147484108" r:id="rId85"/>
    <p:sldLayoutId id="2147484109" r:id="rId86"/>
    <p:sldLayoutId id="2147484110" r:id="rId87"/>
    <p:sldLayoutId id="2147484111" r:id="rId88"/>
    <p:sldLayoutId id="2147484112" r:id="rId89"/>
    <p:sldLayoutId id="2147484113" r:id="rId90"/>
    <p:sldLayoutId id="2147484114" r:id="rId91"/>
    <p:sldLayoutId id="2147484115" r:id="rId92"/>
    <p:sldLayoutId id="2147484116" r:id="rId93"/>
    <p:sldLayoutId id="2147484117" r:id="rId94"/>
    <p:sldLayoutId id="2147484118" r:id="rId95"/>
    <p:sldLayoutId id="2147484119" r:id="rId96"/>
    <p:sldLayoutId id="2147484120" r:id="rId97"/>
    <p:sldLayoutId id="2147484121" r:id="rId98"/>
    <p:sldLayoutId id="2147484122" r:id="rId99"/>
    <p:sldLayoutId id="2147484123" r:id="rId100"/>
    <p:sldLayoutId id="2147484124" r:id="rId101"/>
    <p:sldLayoutId id="2147484125" r:id="rId102"/>
    <p:sldLayoutId id="2147484126" r:id="rId103"/>
    <p:sldLayoutId id="2147484127" r:id="rId104"/>
    <p:sldLayoutId id="2147484128" r:id="rId105"/>
    <p:sldLayoutId id="2147484129" r:id="rId106"/>
    <p:sldLayoutId id="2147484130" r:id="rId107"/>
    <p:sldLayoutId id="2147484131" r:id="rId108"/>
    <p:sldLayoutId id="2147484132" r:id="rId109"/>
    <p:sldLayoutId id="2147484133" r:id="rId110"/>
    <p:sldLayoutId id="2147484134" r:id="rId111"/>
    <p:sldLayoutId id="2147484135" r:id="rId112"/>
    <p:sldLayoutId id="2147484136" r:id="rId113"/>
    <p:sldLayoutId id="2147484137" r:id="rId114"/>
    <p:sldLayoutId id="2147484138" r:id="rId115"/>
    <p:sldLayoutId id="2147484139" r:id="rId116"/>
    <p:sldLayoutId id="2147484140" r:id="rId117"/>
    <p:sldLayoutId id="2147484141" r:id="rId118"/>
    <p:sldLayoutId id="2147484142" r:id="rId119"/>
    <p:sldLayoutId id="2147484143" r:id="rId120"/>
    <p:sldLayoutId id="2147484144" r:id="rId121"/>
    <p:sldLayoutId id="2147484145" r:id="rId122"/>
    <p:sldLayoutId id="2147484146" r:id="rId123"/>
    <p:sldLayoutId id="2147484147" r:id="rId124"/>
    <p:sldLayoutId id="2147484148" r:id="rId125"/>
    <p:sldLayoutId id="2147484149" r:id="rId126"/>
    <p:sldLayoutId id="2147484150" r:id="rId127"/>
    <p:sldLayoutId id="2147484151" r:id="rId128"/>
    <p:sldLayoutId id="2147484152" r:id="rId129"/>
    <p:sldLayoutId id="2147484153" r:id="rId130"/>
    <p:sldLayoutId id="2147484154" r:id="rId131"/>
    <p:sldLayoutId id="2147484155" r:id="rId132"/>
    <p:sldLayoutId id="2147484156" r:id="rId133"/>
    <p:sldLayoutId id="2147484157" r:id="rId134"/>
    <p:sldLayoutId id="2147484158" r:id="rId135"/>
    <p:sldLayoutId id="2147484159" r:id="rId136"/>
    <p:sldLayoutId id="2147484160" r:id="rId137"/>
    <p:sldLayoutId id="2147484161" r:id="rId138"/>
    <p:sldLayoutId id="2147484162" r:id="rId139"/>
    <p:sldLayoutId id="2147484163" r:id="rId140"/>
    <p:sldLayoutId id="2147484164" r:id="rId141"/>
    <p:sldLayoutId id="2147484165" r:id="rId142"/>
    <p:sldLayoutId id="2147484166" r:id="rId143"/>
    <p:sldLayoutId id="2147484167" r:id="rId144"/>
    <p:sldLayoutId id="2147484168" r:id="rId145"/>
    <p:sldLayoutId id="2147484169" r:id="rId146"/>
    <p:sldLayoutId id="2147484170" r:id="rId147"/>
    <p:sldLayoutId id="2147484171" r:id="rId148"/>
    <p:sldLayoutId id="2147484172" r:id="rId149"/>
    <p:sldLayoutId id="2147484173" r:id="rId150"/>
    <p:sldLayoutId id="2147484174" r:id="rId151"/>
    <p:sldLayoutId id="2147484175" r:id="rId152"/>
    <p:sldLayoutId id="2147484176" r:id="rId153"/>
    <p:sldLayoutId id="2147484177" r:id="rId154"/>
    <p:sldLayoutId id="2147484178" r:id="rId155"/>
    <p:sldLayoutId id="2147484179" r:id="rId156"/>
    <p:sldLayoutId id="2147484180" r:id="rId157"/>
    <p:sldLayoutId id="2147484181" r:id="rId158"/>
    <p:sldLayoutId id="2147484182" r:id="rId159"/>
    <p:sldLayoutId id="2147484183" r:id="rId160"/>
    <p:sldLayoutId id="2147484184" r:id="rId161"/>
    <p:sldLayoutId id="2147484185" r:id="rId162"/>
    <p:sldLayoutId id="2147484186" r:id="rId163"/>
    <p:sldLayoutId id="2147484187" r:id="rId164"/>
    <p:sldLayoutId id="2147484188" r:id="rId165"/>
    <p:sldLayoutId id="2147484189" r:id="rId166"/>
    <p:sldLayoutId id="2147484190" r:id="rId167"/>
    <p:sldLayoutId id="2147484191" r:id="rId168"/>
  </p:sldLayoutIdLst>
  <p:hf hdr="0" ftr="0" dt="0"/>
  <p:txStyles>
    <p:titleStyle>
      <a:lvl1pPr algn="l" defTabSz="914377" rtl="0" eaLnBrk="1" latinLnBrk="0" hangingPunct="1">
        <a:lnSpc>
          <a:spcPct val="80000"/>
        </a:lnSpc>
        <a:spcBef>
          <a:spcPct val="0"/>
        </a:spcBef>
        <a:buNone/>
        <a:defRPr sz="4000" b="1" kern="1200">
          <a:solidFill>
            <a:schemeClr val="tx2"/>
          </a:solidFill>
          <a:latin typeface="+mj-lt"/>
          <a:ea typeface="+mj-ea"/>
          <a:cs typeface="+mj-cs"/>
        </a:defRPr>
      </a:lvl1pPr>
    </p:titleStyle>
    <p:bodyStyle>
      <a:lvl1pPr marL="228594" indent="-228594" algn="l" defTabSz="914377" rtl="0" eaLnBrk="1" latinLnBrk="0" hangingPunct="1">
        <a:lnSpc>
          <a:spcPct val="90000"/>
        </a:lnSpc>
        <a:spcBef>
          <a:spcPts val="1200"/>
        </a:spcBef>
        <a:buFont typeface="Arial" panose="020B0604020202020204" pitchFamily="34" charset="0"/>
        <a:buChar char="•"/>
        <a:defRPr sz="2400" kern="1200">
          <a:solidFill>
            <a:schemeClr val="tx2"/>
          </a:solidFill>
          <a:latin typeface="+mn-lt"/>
          <a:ea typeface="+mn-ea"/>
          <a:cs typeface="+mn-cs"/>
        </a:defRPr>
      </a:lvl1pPr>
      <a:lvl2pPr marL="685783" indent="-228594" algn="l" defTabSz="914377" rtl="0" eaLnBrk="1" latinLnBrk="0" hangingPunct="1">
        <a:lnSpc>
          <a:spcPct val="90000"/>
        </a:lnSpc>
        <a:spcBef>
          <a:spcPts val="1200"/>
        </a:spcBef>
        <a:buFont typeface="Arial" panose="020B0604020202020204" pitchFamily="34" charset="0"/>
        <a:buChar char="•"/>
        <a:defRPr sz="1867" kern="1200">
          <a:solidFill>
            <a:schemeClr val="tx2"/>
          </a:solidFill>
          <a:latin typeface="+mn-lt"/>
          <a:ea typeface="+mn-ea"/>
          <a:cs typeface="+mn-cs"/>
        </a:defRPr>
      </a:lvl2pPr>
      <a:lvl3pPr marL="1142971" indent="-228594" algn="l" defTabSz="914377" rtl="0" eaLnBrk="1" latinLnBrk="0" hangingPunct="1">
        <a:lnSpc>
          <a:spcPct val="90000"/>
        </a:lnSpc>
        <a:spcBef>
          <a:spcPts val="1200"/>
        </a:spcBef>
        <a:buFont typeface="Arial" panose="020B0604020202020204" pitchFamily="34" charset="0"/>
        <a:buChar char="•"/>
        <a:defRPr sz="1600" kern="1200">
          <a:solidFill>
            <a:schemeClr val="tx2"/>
          </a:solidFill>
          <a:latin typeface="+mn-lt"/>
          <a:ea typeface="+mn-ea"/>
          <a:cs typeface="+mn-cs"/>
        </a:defRPr>
      </a:lvl3pPr>
      <a:lvl4pPr marL="1600160" indent="-228594" algn="l" defTabSz="914377" rtl="0" eaLnBrk="1" latinLnBrk="0" hangingPunct="1">
        <a:lnSpc>
          <a:spcPct val="90000"/>
        </a:lnSpc>
        <a:spcBef>
          <a:spcPts val="1200"/>
        </a:spcBef>
        <a:buFont typeface="Arial" panose="020B0604020202020204" pitchFamily="34" charset="0"/>
        <a:buChar char="•"/>
        <a:defRPr sz="1467" kern="1200">
          <a:solidFill>
            <a:schemeClr val="tx2"/>
          </a:solidFill>
          <a:latin typeface="+mn-lt"/>
          <a:ea typeface="+mn-ea"/>
          <a:cs typeface="+mn-cs"/>
        </a:defRPr>
      </a:lvl4pPr>
      <a:lvl5pPr marL="2057349" indent="-228594" algn="l" defTabSz="914377" rtl="0" eaLnBrk="1" latinLnBrk="0" hangingPunct="1">
        <a:lnSpc>
          <a:spcPct val="90000"/>
        </a:lnSpc>
        <a:spcBef>
          <a:spcPts val="1200"/>
        </a:spcBef>
        <a:buFont typeface="Arial" panose="020B0604020202020204" pitchFamily="34" charset="0"/>
        <a:buChar char="•"/>
        <a:defRPr sz="1467" kern="120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xml"/><Relationship Id="rId1" Type="http://schemas.openxmlformats.org/officeDocument/2006/relationships/slideLayout" Target="../slideLayouts/slideLayout164.xml"/></Relationships>
</file>

<file path=ppt/slides/_rels/slide1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xml"/><Relationship Id="rId1" Type="http://schemas.openxmlformats.org/officeDocument/2006/relationships/slideLayout" Target="../slideLayouts/slideLayout164.xml"/></Relationships>
</file>

<file path=ppt/slides/_rels/slide1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xml"/><Relationship Id="rId1" Type="http://schemas.openxmlformats.org/officeDocument/2006/relationships/slideLayout" Target="../slideLayouts/slideLayout16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1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64.xml"/></Relationships>
</file>

<file path=ppt/slides/_rels/slide15.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jpe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image" Target="../media/image74.png"/><Relationship Id="rId11" Type="http://schemas.openxmlformats.org/officeDocument/2006/relationships/image" Target="../media/image79.jpe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1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xml"/><Relationship Id="rId1" Type="http://schemas.openxmlformats.org/officeDocument/2006/relationships/slideLayout" Target="../slideLayouts/slideLayout73.xml"/></Relationships>
</file>

<file path=ppt/slides/_rels/slide17.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7.xml"/><Relationship Id="rId1" Type="http://schemas.openxmlformats.org/officeDocument/2006/relationships/slideLayout" Target="../slideLayouts/slideLayout32.xml"/><Relationship Id="rId5" Type="http://schemas.openxmlformats.org/officeDocument/2006/relationships/image" Target="../media/image85.png"/><Relationship Id="rId4" Type="http://schemas.openxmlformats.org/officeDocument/2006/relationships/image" Target="../media/image8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19.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eg"/><Relationship Id="rId1" Type="http://schemas.openxmlformats.org/officeDocument/2006/relationships/slideLayout" Target="../slideLayouts/slideLayout219.xml"/></Relationships>
</file>

<file path=ppt/slides/_rels/slide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xml"/><Relationship Id="rId1" Type="http://schemas.openxmlformats.org/officeDocument/2006/relationships/slideLayout" Target="../slideLayouts/slideLayout371.xml"/><Relationship Id="rId5" Type="http://schemas.openxmlformats.org/officeDocument/2006/relationships/image" Target="../media/image61.jpeg"/><Relationship Id="rId4" Type="http://schemas.openxmlformats.org/officeDocument/2006/relationships/image" Target="../media/image60.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6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73.xml"/></Relationships>
</file>

<file path=ppt/slides/_rels/slide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65.xml"/></Relationships>
</file>

<file path=ppt/slides/_rels/slide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65.xml"/></Relationships>
</file>

<file path=ppt/slides/_rels/slide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7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737B6-F5F5-49FB-BA9C-88B3E23F435F}"/>
              </a:ext>
            </a:extLst>
          </p:cNvPr>
          <p:cNvSpPr>
            <a:spLocks noGrp="1"/>
          </p:cNvSpPr>
          <p:nvPr>
            <p:ph type="ctrTitle"/>
          </p:nvPr>
        </p:nvSpPr>
        <p:spPr>
          <a:xfrm>
            <a:off x="238747" y="881964"/>
            <a:ext cx="8871697" cy="1405665"/>
          </a:xfrm>
        </p:spPr>
        <p:txBody>
          <a:bodyPr/>
          <a:lstStyle/>
          <a:p>
            <a:r>
              <a:rPr lang="en-US" dirty="0"/>
              <a:t>TOURISM OUTLOOK</a:t>
            </a:r>
          </a:p>
        </p:txBody>
      </p:sp>
      <p:sp>
        <p:nvSpPr>
          <p:cNvPr id="3" name="Subtitle 2">
            <a:extLst>
              <a:ext uri="{FF2B5EF4-FFF2-40B4-BE49-F238E27FC236}">
                <a16:creationId xmlns:a16="http://schemas.microsoft.com/office/drawing/2014/main" id="{DEB31C34-CB8E-4C44-8CB1-E3F7CF85C968}"/>
              </a:ext>
            </a:extLst>
          </p:cNvPr>
          <p:cNvSpPr>
            <a:spLocks noGrp="1"/>
          </p:cNvSpPr>
          <p:nvPr>
            <p:ph type="subTitle" idx="1"/>
          </p:nvPr>
        </p:nvSpPr>
        <p:spPr>
          <a:xfrm>
            <a:off x="297471" y="4714555"/>
            <a:ext cx="8145351" cy="1655763"/>
          </a:xfrm>
        </p:spPr>
        <p:txBody>
          <a:bodyPr>
            <a:normAutofit fontScale="92500"/>
          </a:bodyPr>
          <a:lstStyle/>
          <a:p>
            <a:endParaRPr lang="en-US" dirty="0"/>
          </a:p>
          <a:p>
            <a:r>
              <a:rPr lang="en-US" sz="3100" dirty="0"/>
              <a:t>May 24, 2021</a:t>
            </a:r>
          </a:p>
          <a:p>
            <a:r>
              <a:rPr lang="en-US" sz="3100" dirty="0"/>
              <a:t>City COVID-19 Recovery Emergency Committee</a:t>
            </a:r>
          </a:p>
        </p:txBody>
      </p:sp>
    </p:spTree>
    <p:extLst>
      <p:ext uri="{BB962C8B-B14F-4D97-AF65-F5344CB8AC3E}">
        <p14:creationId xmlns:p14="http://schemas.microsoft.com/office/powerpoint/2010/main" val="865583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A0E9DA-67AA-4D97-974D-10731A7044CD}"/>
              </a:ext>
            </a:extLst>
          </p:cNvPr>
          <p:cNvSpPr>
            <a:spLocks noGrp="1"/>
          </p:cNvSpPr>
          <p:nvPr>
            <p:ph type="sldNum" sz="quarter" idx="12"/>
          </p:nvPr>
        </p:nvSpPr>
        <p:spPr/>
        <p:txBody>
          <a:bodyPr/>
          <a:lstStyle/>
          <a:p>
            <a:pPr defTabSz="914377"/>
            <a:fld id="{4ACD21FF-2B45-0A4B-BA34-4CEC5105C6B7}" type="slidenum">
              <a:rPr lang="en-US">
                <a:solidFill>
                  <a:prstClr val="black">
                    <a:tint val="75000"/>
                  </a:prstClr>
                </a:solidFill>
                <a:latin typeface="Arial" panose="020B0604020202020204"/>
              </a:rPr>
              <a:pPr defTabSz="914377"/>
              <a:t>10</a:t>
            </a:fld>
            <a:endParaRPr lang="en-US" dirty="0">
              <a:solidFill>
                <a:prstClr val="black">
                  <a:tint val="75000"/>
                </a:prstClr>
              </a:solidFill>
              <a:latin typeface="Arial" panose="020B0604020202020204"/>
            </a:endParaRPr>
          </a:p>
        </p:txBody>
      </p:sp>
      <p:sp>
        <p:nvSpPr>
          <p:cNvPr id="3" name="Text Placeholder 2">
            <a:extLst>
              <a:ext uri="{FF2B5EF4-FFF2-40B4-BE49-F238E27FC236}">
                <a16:creationId xmlns:a16="http://schemas.microsoft.com/office/drawing/2014/main" id="{419C03B5-DEDF-4F3A-810F-D4E9FC9C99C9}"/>
              </a:ext>
            </a:extLst>
          </p:cNvPr>
          <p:cNvSpPr>
            <a:spLocks noGrp="1"/>
          </p:cNvSpPr>
          <p:nvPr>
            <p:ph type="body" sz="quarter" idx="10"/>
          </p:nvPr>
        </p:nvSpPr>
        <p:spPr>
          <a:xfrm>
            <a:off x="609601" y="1550868"/>
            <a:ext cx="2879001" cy="4388205"/>
          </a:xfrm>
        </p:spPr>
        <p:txBody>
          <a:bodyPr/>
          <a:lstStyle/>
          <a:p>
            <a:r>
              <a:rPr lang="en-US" sz="2133" dirty="0"/>
              <a:t>As the state reemerges from the latest stay-at-home lockdown, hospitality &amp; leisure employment in San Diego is slowly rising.</a:t>
            </a:r>
          </a:p>
          <a:p>
            <a:r>
              <a:rPr lang="en-US" sz="2133" dirty="0"/>
              <a:t>However, through March, more than 58,000 jobs are still missing from the industry, or 30% of the pre-COVID labor force.</a:t>
            </a:r>
          </a:p>
        </p:txBody>
      </p:sp>
      <p:sp>
        <p:nvSpPr>
          <p:cNvPr id="4" name="Title 3">
            <a:extLst>
              <a:ext uri="{FF2B5EF4-FFF2-40B4-BE49-F238E27FC236}">
                <a16:creationId xmlns:a16="http://schemas.microsoft.com/office/drawing/2014/main" id="{C2F567B0-FCE0-4F3F-A503-4CDE23C717F4}"/>
              </a:ext>
            </a:extLst>
          </p:cNvPr>
          <p:cNvSpPr>
            <a:spLocks noGrp="1"/>
          </p:cNvSpPr>
          <p:nvPr>
            <p:ph type="title"/>
          </p:nvPr>
        </p:nvSpPr>
        <p:spPr>
          <a:xfrm>
            <a:off x="609600" y="365126"/>
            <a:ext cx="10515600" cy="567700"/>
          </a:xfrm>
        </p:spPr>
        <p:txBody>
          <a:bodyPr/>
          <a:lstStyle/>
          <a:p>
            <a:r>
              <a:rPr lang="en-US" dirty="0"/>
              <a:t>Employment Ticks Up</a:t>
            </a:r>
          </a:p>
        </p:txBody>
      </p:sp>
      <p:pic>
        <p:nvPicPr>
          <p:cNvPr id="6" name="Picture 5">
            <a:extLst>
              <a:ext uri="{FF2B5EF4-FFF2-40B4-BE49-F238E27FC236}">
                <a16:creationId xmlns:a16="http://schemas.microsoft.com/office/drawing/2014/main" id="{861055A8-5D7F-4577-A0F8-915DE1600415}"/>
              </a:ext>
            </a:extLst>
          </p:cNvPr>
          <p:cNvPicPr>
            <a:picLocks noChangeAspect="1"/>
          </p:cNvPicPr>
          <p:nvPr/>
        </p:nvPicPr>
        <p:blipFill>
          <a:blip r:embed="rId3"/>
          <a:stretch>
            <a:fillRect/>
          </a:stretch>
        </p:blipFill>
        <p:spPr>
          <a:xfrm>
            <a:off x="3826598" y="1052817"/>
            <a:ext cx="8034725" cy="5558521"/>
          </a:xfrm>
          <a:prstGeom prst="rect">
            <a:avLst/>
          </a:prstGeom>
        </p:spPr>
      </p:pic>
    </p:spTree>
    <p:extLst>
      <p:ext uri="{BB962C8B-B14F-4D97-AF65-F5344CB8AC3E}">
        <p14:creationId xmlns:p14="http://schemas.microsoft.com/office/powerpoint/2010/main" val="3488694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AFD798-5C60-48B0-8871-88C56F8DAAB9}"/>
              </a:ext>
            </a:extLst>
          </p:cNvPr>
          <p:cNvSpPr>
            <a:spLocks noGrp="1"/>
          </p:cNvSpPr>
          <p:nvPr>
            <p:ph type="sldNum" sz="quarter" idx="12"/>
          </p:nvPr>
        </p:nvSpPr>
        <p:spPr/>
        <p:txBody>
          <a:bodyPr/>
          <a:lstStyle/>
          <a:p>
            <a:pPr defTabSz="914377"/>
            <a:fld id="{4ACD21FF-2B45-0A4B-BA34-4CEC5105C6B7}" type="slidenum">
              <a:rPr lang="en-US">
                <a:solidFill>
                  <a:prstClr val="black">
                    <a:tint val="75000"/>
                  </a:prstClr>
                </a:solidFill>
                <a:latin typeface="Arial" panose="020B0604020202020204"/>
              </a:rPr>
              <a:pPr defTabSz="914377"/>
              <a:t>11</a:t>
            </a:fld>
            <a:endParaRPr lang="en-US" dirty="0">
              <a:solidFill>
                <a:prstClr val="black">
                  <a:tint val="75000"/>
                </a:prstClr>
              </a:solidFill>
              <a:latin typeface="Arial" panose="020B0604020202020204"/>
            </a:endParaRPr>
          </a:p>
        </p:txBody>
      </p:sp>
      <p:sp>
        <p:nvSpPr>
          <p:cNvPr id="3" name="Text Placeholder 2">
            <a:extLst>
              <a:ext uri="{FF2B5EF4-FFF2-40B4-BE49-F238E27FC236}">
                <a16:creationId xmlns:a16="http://schemas.microsoft.com/office/drawing/2014/main" id="{864DA021-7FAD-4B66-8042-EADFE8E7FA7B}"/>
              </a:ext>
            </a:extLst>
          </p:cNvPr>
          <p:cNvSpPr>
            <a:spLocks noGrp="1"/>
          </p:cNvSpPr>
          <p:nvPr>
            <p:ph type="body" sz="quarter" idx="10"/>
          </p:nvPr>
        </p:nvSpPr>
        <p:spPr>
          <a:xfrm>
            <a:off x="609600" y="1000983"/>
            <a:ext cx="10850880" cy="918351"/>
          </a:xfrm>
        </p:spPr>
        <p:txBody>
          <a:bodyPr/>
          <a:lstStyle/>
          <a:p>
            <a:r>
              <a:rPr lang="en-US" dirty="0"/>
              <a:t>In 2020, San Diego lost $6.5 billion in visitor spending. Through February 2021, the county is $1.2 billion below 2020 levels. </a:t>
            </a:r>
          </a:p>
        </p:txBody>
      </p:sp>
      <p:sp>
        <p:nvSpPr>
          <p:cNvPr id="4" name="Title 3">
            <a:extLst>
              <a:ext uri="{FF2B5EF4-FFF2-40B4-BE49-F238E27FC236}">
                <a16:creationId xmlns:a16="http://schemas.microsoft.com/office/drawing/2014/main" id="{B13E83B9-3180-434A-AFD0-D171BE33BA8D}"/>
              </a:ext>
            </a:extLst>
          </p:cNvPr>
          <p:cNvSpPr>
            <a:spLocks noGrp="1"/>
          </p:cNvSpPr>
          <p:nvPr>
            <p:ph type="title"/>
          </p:nvPr>
        </p:nvSpPr>
        <p:spPr>
          <a:xfrm>
            <a:off x="609600" y="365126"/>
            <a:ext cx="10515600" cy="567700"/>
          </a:xfrm>
        </p:spPr>
        <p:txBody>
          <a:bodyPr/>
          <a:lstStyle/>
          <a:p>
            <a:r>
              <a:rPr lang="en-US" dirty="0"/>
              <a:t>Visitor Spending Remains Low</a:t>
            </a:r>
          </a:p>
        </p:txBody>
      </p:sp>
      <p:pic>
        <p:nvPicPr>
          <p:cNvPr id="6" name="Picture 5">
            <a:extLst>
              <a:ext uri="{FF2B5EF4-FFF2-40B4-BE49-F238E27FC236}">
                <a16:creationId xmlns:a16="http://schemas.microsoft.com/office/drawing/2014/main" id="{521DE49F-92B2-42F5-A2E7-D6B076462815}"/>
              </a:ext>
            </a:extLst>
          </p:cNvPr>
          <p:cNvPicPr>
            <a:picLocks noChangeAspect="1"/>
          </p:cNvPicPr>
          <p:nvPr/>
        </p:nvPicPr>
        <p:blipFill>
          <a:blip r:embed="rId3"/>
          <a:stretch>
            <a:fillRect/>
          </a:stretch>
        </p:blipFill>
        <p:spPr>
          <a:xfrm>
            <a:off x="929490" y="2130642"/>
            <a:ext cx="10333021" cy="4523961"/>
          </a:xfrm>
          <a:prstGeom prst="rect">
            <a:avLst/>
          </a:prstGeom>
        </p:spPr>
      </p:pic>
    </p:spTree>
    <p:extLst>
      <p:ext uri="{BB962C8B-B14F-4D97-AF65-F5344CB8AC3E}">
        <p14:creationId xmlns:p14="http://schemas.microsoft.com/office/powerpoint/2010/main" val="1349176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276B9E-0681-41CF-A005-9BEB71159367}"/>
              </a:ext>
            </a:extLst>
          </p:cNvPr>
          <p:cNvSpPr>
            <a:spLocks noGrp="1"/>
          </p:cNvSpPr>
          <p:nvPr>
            <p:ph type="sldNum" sz="quarter" idx="12"/>
          </p:nvPr>
        </p:nvSpPr>
        <p:spPr/>
        <p:txBody>
          <a:bodyPr/>
          <a:lstStyle/>
          <a:p>
            <a:pPr defTabSz="914377"/>
            <a:fld id="{4ACD21FF-2B45-0A4B-BA34-4CEC5105C6B7}" type="slidenum">
              <a:rPr lang="en-US">
                <a:solidFill>
                  <a:prstClr val="black">
                    <a:tint val="75000"/>
                  </a:prstClr>
                </a:solidFill>
                <a:latin typeface="Arial" panose="020B0604020202020204"/>
              </a:rPr>
              <a:pPr defTabSz="914377"/>
              <a:t>12</a:t>
            </a:fld>
            <a:endParaRPr lang="en-US" dirty="0">
              <a:solidFill>
                <a:prstClr val="black">
                  <a:tint val="75000"/>
                </a:prstClr>
              </a:solidFill>
              <a:latin typeface="Arial" panose="020B0604020202020204"/>
            </a:endParaRPr>
          </a:p>
        </p:txBody>
      </p:sp>
      <p:sp>
        <p:nvSpPr>
          <p:cNvPr id="3" name="Text Placeholder 2">
            <a:extLst>
              <a:ext uri="{FF2B5EF4-FFF2-40B4-BE49-F238E27FC236}">
                <a16:creationId xmlns:a16="http://schemas.microsoft.com/office/drawing/2014/main" id="{E7FF1D99-A468-4022-A1B1-5E6F1A571446}"/>
              </a:ext>
            </a:extLst>
          </p:cNvPr>
          <p:cNvSpPr>
            <a:spLocks noGrp="1"/>
          </p:cNvSpPr>
          <p:nvPr>
            <p:ph type="body" sz="quarter" idx="10"/>
          </p:nvPr>
        </p:nvSpPr>
        <p:spPr>
          <a:xfrm>
            <a:off x="609600" y="989911"/>
            <a:ext cx="10850880" cy="844807"/>
          </a:xfrm>
        </p:spPr>
        <p:txBody>
          <a:bodyPr/>
          <a:lstStyle/>
          <a:p>
            <a:r>
              <a:rPr lang="en-US" dirty="0"/>
              <a:t>San Diego County sold more than 1.06 million room nights in March, more than any other month since COVID began.  </a:t>
            </a:r>
          </a:p>
        </p:txBody>
      </p:sp>
      <p:sp>
        <p:nvSpPr>
          <p:cNvPr id="4" name="Title 3">
            <a:extLst>
              <a:ext uri="{FF2B5EF4-FFF2-40B4-BE49-F238E27FC236}">
                <a16:creationId xmlns:a16="http://schemas.microsoft.com/office/drawing/2014/main" id="{44E234F6-1E6B-4148-A9BB-D8DD008A835F}"/>
              </a:ext>
            </a:extLst>
          </p:cNvPr>
          <p:cNvSpPr>
            <a:spLocks noGrp="1"/>
          </p:cNvSpPr>
          <p:nvPr>
            <p:ph type="title"/>
          </p:nvPr>
        </p:nvSpPr>
        <p:spPr>
          <a:xfrm>
            <a:off x="609600" y="365127"/>
            <a:ext cx="10515600" cy="567699"/>
          </a:xfrm>
        </p:spPr>
        <p:txBody>
          <a:bodyPr/>
          <a:lstStyle/>
          <a:p>
            <a:r>
              <a:rPr lang="en-US" dirty="0"/>
              <a:t>Hotel Performance March 2021</a:t>
            </a:r>
          </a:p>
        </p:txBody>
      </p:sp>
      <p:pic>
        <p:nvPicPr>
          <p:cNvPr id="6" name="Picture 5">
            <a:extLst>
              <a:ext uri="{FF2B5EF4-FFF2-40B4-BE49-F238E27FC236}">
                <a16:creationId xmlns:a16="http://schemas.microsoft.com/office/drawing/2014/main" id="{2325955D-3E4D-4480-86E1-E54812391621}"/>
              </a:ext>
            </a:extLst>
          </p:cNvPr>
          <p:cNvPicPr>
            <a:picLocks noChangeAspect="1"/>
          </p:cNvPicPr>
          <p:nvPr/>
        </p:nvPicPr>
        <p:blipFill>
          <a:blip r:embed="rId3"/>
          <a:stretch>
            <a:fillRect/>
          </a:stretch>
        </p:blipFill>
        <p:spPr>
          <a:xfrm>
            <a:off x="1644650" y="2027861"/>
            <a:ext cx="8902700" cy="4572000"/>
          </a:xfrm>
          <a:prstGeom prst="rect">
            <a:avLst/>
          </a:prstGeom>
        </p:spPr>
      </p:pic>
      <p:sp>
        <p:nvSpPr>
          <p:cNvPr id="7" name="TextBox 6">
            <a:extLst>
              <a:ext uri="{FF2B5EF4-FFF2-40B4-BE49-F238E27FC236}">
                <a16:creationId xmlns:a16="http://schemas.microsoft.com/office/drawing/2014/main" id="{DE6377BA-6D68-4F65-8162-1B38A0AD44B3}"/>
              </a:ext>
            </a:extLst>
          </p:cNvPr>
          <p:cNvSpPr txBox="1"/>
          <p:nvPr/>
        </p:nvSpPr>
        <p:spPr>
          <a:xfrm>
            <a:off x="223319" y="3416927"/>
            <a:ext cx="1646976" cy="1077218"/>
          </a:xfrm>
          <a:prstGeom prst="rect">
            <a:avLst/>
          </a:prstGeom>
          <a:noFill/>
        </p:spPr>
        <p:txBody>
          <a:bodyPr wrap="square" rtlCol="0">
            <a:spAutoFit/>
          </a:bodyPr>
          <a:lstStyle/>
          <a:p>
            <a:pPr algn="ctr" defTabSz="914377"/>
            <a:r>
              <a:rPr lang="en-US" sz="3200" b="1" dirty="0">
                <a:solidFill>
                  <a:srgbClr val="F7901E"/>
                </a:solidFill>
                <a:latin typeface="Arial" panose="020B0604020202020204"/>
              </a:rPr>
              <a:t>#10</a:t>
            </a:r>
          </a:p>
          <a:p>
            <a:pPr algn="ctr" defTabSz="914377"/>
            <a:r>
              <a:rPr lang="en-US" sz="3200" b="1" dirty="0">
                <a:solidFill>
                  <a:srgbClr val="F7901E"/>
                </a:solidFill>
                <a:latin typeface="Arial" panose="020B0604020202020204"/>
              </a:rPr>
              <a:t>54.3%</a:t>
            </a:r>
          </a:p>
        </p:txBody>
      </p:sp>
      <p:sp>
        <p:nvSpPr>
          <p:cNvPr id="8" name="TextBox 7">
            <a:extLst>
              <a:ext uri="{FF2B5EF4-FFF2-40B4-BE49-F238E27FC236}">
                <a16:creationId xmlns:a16="http://schemas.microsoft.com/office/drawing/2014/main" id="{5B070A3B-580E-404C-9800-6BC2B2AE99CD}"/>
              </a:ext>
            </a:extLst>
          </p:cNvPr>
          <p:cNvSpPr txBox="1"/>
          <p:nvPr/>
        </p:nvSpPr>
        <p:spPr>
          <a:xfrm>
            <a:off x="9262700" y="3416925"/>
            <a:ext cx="1646976" cy="1077218"/>
          </a:xfrm>
          <a:prstGeom prst="rect">
            <a:avLst/>
          </a:prstGeom>
          <a:noFill/>
        </p:spPr>
        <p:txBody>
          <a:bodyPr wrap="square" rtlCol="0">
            <a:spAutoFit/>
          </a:bodyPr>
          <a:lstStyle/>
          <a:p>
            <a:pPr algn="ctr" defTabSz="914377"/>
            <a:r>
              <a:rPr lang="en-US" sz="3200" b="1" dirty="0">
                <a:solidFill>
                  <a:srgbClr val="F7901E"/>
                </a:solidFill>
                <a:latin typeface="Arial" panose="020B0604020202020204"/>
              </a:rPr>
              <a:t>#7</a:t>
            </a:r>
          </a:p>
          <a:p>
            <a:pPr algn="ctr" defTabSz="914377"/>
            <a:r>
              <a:rPr lang="en-US" sz="3200" b="1" dirty="0">
                <a:solidFill>
                  <a:srgbClr val="F7901E"/>
                </a:solidFill>
                <a:latin typeface="Arial" panose="020B0604020202020204"/>
              </a:rPr>
              <a:t>$120</a:t>
            </a:r>
          </a:p>
        </p:txBody>
      </p:sp>
    </p:spTree>
    <p:extLst>
      <p:ext uri="{BB962C8B-B14F-4D97-AF65-F5344CB8AC3E}">
        <p14:creationId xmlns:p14="http://schemas.microsoft.com/office/powerpoint/2010/main" val="2878655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4417859C-8C58-4B42-908B-9C90152DC3D2}"/>
              </a:ext>
            </a:extLst>
          </p:cNvPr>
          <p:cNvSpPr txBox="1"/>
          <p:nvPr/>
        </p:nvSpPr>
        <p:spPr>
          <a:xfrm>
            <a:off x="491532" y="371278"/>
            <a:ext cx="7522840" cy="666849"/>
          </a:xfrm>
          <a:prstGeom prst="rect">
            <a:avLst/>
          </a:prstGeom>
          <a:noFill/>
          <a:ln>
            <a:noFill/>
          </a:ln>
        </p:spPr>
        <p:txBody>
          <a:bodyPr wrap="square" lIns="0" tIns="0" rIns="0" bIns="0" rtlCol="0" anchor="ctr" anchorCtr="0">
            <a:spAutoFit/>
          </a:bodyPr>
          <a:lstStyle/>
          <a:p>
            <a:pPr defTabSz="457189">
              <a:lnSpc>
                <a:spcPts val="2625"/>
              </a:lnSpc>
              <a:defRPr/>
            </a:pPr>
            <a:r>
              <a:rPr lang="en-US" sz="2400" b="1" dirty="0">
                <a:solidFill>
                  <a:srgbClr val="002060"/>
                </a:solidFill>
                <a:latin typeface="Lato Black" panose="020F0A02020204030203" pitchFamily="34" charset="0"/>
              </a:rPr>
              <a:t>SAN DIEGO TRAVEL FORECAST ASSUMPTIONS</a:t>
            </a:r>
          </a:p>
          <a:p>
            <a:pPr defTabSz="457189">
              <a:lnSpc>
                <a:spcPts val="2625"/>
              </a:lnSpc>
              <a:defRPr/>
            </a:pPr>
            <a:r>
              <a:rPr lang="en-US" sz="2400" b="1" dirty="0">
                <a:solidFill>
                  <a:srgbClr val="002060"/>
                </a:solidFill>
                <a:latin typeface="Lato Black" panose="020F0A02020204030203" pitchFamily="34" charset="0"/>
              </a:rPr>
              <a:t>Updated March 2021 </a:t>
            </a:r>
          </a:p>
        </p:txBody>
      </p:sp>
      <p:sp>
        <p:nvSpPr>
          <p:cNvPr id="34" name="Rectangle 33">
            <a:extLst>
              <a:ext uri="{FF2B5EF4-FFF2-40B4-BE49-F238E27FC236}">
                <a16:creationId xmlns:a16="http://schemas.microsoft.com/office/drawing/2014/main" id="{5E11D0ED-6168-48F4-9C8B-D45D64236B90}"/>
              </a:ext>
            </a:extLst>
          </p:cNvPr>
          <p:cNvSpPr/>
          <p:nvPr/>
        </p:nvSpPr>
        <p:spPr>
          <a:xfrm>
            <a:off x="1524000" y="2"/>
            <a:ext cx="9144000" cy="135660"/>
          </a:xfrm>
          <a:prstGeom prst="rect">
            <a:avLst/>
          </a:prstGeom>
          <a:gradFill flip="none" rotWithShape="1">
            <a:gsLst>
              <a:gs pos="100000">
                <a:srgbClr val="003469"/>
              </a:gs>
              <a:gs pos="100000">
                <a:srgbClr val="71CFE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prstClr val="white"/>
              </a:solidFill>
              <a:latin typeface="Calibri" panose="020F0502020204030204"/>
            </a:endParaRPr>
          </a:p>
        </p:txBody>
      </p:sp>
      <p:graphicFrame>
        <p:nvGraphicFramePr>
          <p:cNvPr id="5" name="Table 4">
            <a:extLst>
              <a:ext uri="{FF2B5EF4-FFF2-40B4-BE49-F238E27FC236}">
                <a16:creationId xmlns:a16="http://schemas.microsoft.com/office/drawing/2014/main" id="{345C613C-6943-4DBC-BCBA-B3743BAA5F48}"/>
              </a:ext>
            </a:extLst>
          </p:cNvPr>
          <p:cNvGraphicFramePr>
            <a:graphicFrameLocks noGrp="1"/>
          </p:cNvGraphicFramePr>
          <p:nvPr/>
        </p:nvGraphicFramePr>
        <p:xfrm>
          <a:off x="1662204" y="1054349"/>
          <a:ext cx="8031414" cy="5496560"/>
        </p:xfrm>
        <a:graphic>
          <a:graphicData uri="http://schemas.openxmlformats.org/drawingml/2006/table">
            <a:tbl>
              <a:tblPr firstRow="1" bandRow="1">
                <a:tableStyleId>{5C22544A-7EE6-4342-B048-85BDC9FD1C3A}</a:tableStyleId>
              </a:tblPr>
              <a:tblGrid>
                <a:gridCol w="1141027">
                  <a:extLst>
                    <a:ext uri="{9D8B030D-6E8A-4147-A177-3AD203B41FA5}">
                      <a16:colId xmlns:a16="http://schemas.microsoft.com/office/drawing/2014/main" val="1953161846"/>
                    </a:ext>
                  </a:extLst>
                </a:gridCol>
                <a:gridCol w="1430104">
                  <a:extLst>
                    <a:ext uri="{9D8B030D-6E8A-4147-A177-3AD203B41FA5}">
                      <a16:colId xmlns:a16="http://schemas.microsoft.com/office/drawing/2014/main" val="2032292776"/>
                    </a:ext>
                  </a:extLst>
                </a:gridCol>
                <a:gridCol w="125307">
                  <a:extLst>
                    <a:ext uri="{9D8B030D-6E8A-4147-A177-3AD203B41FA5}">
                      <a16:colId xmlns:a16="http://schemas.microsoft.com/office/drawing/2014/main" val="2437654651"/>
                    </a:ext>
                  </a:extLst>
                </a:gridCol>
                <a:gridCol w="1333744">
                  <a:extLst>
                    <a:ext uri="{9D8B030D-6E8A-4147-A177-3AD203B41FA5}">
                      <a16:colId xmlns:a16="http://schemas.microsoft.com/office/drawing/2014/main" val="962704024"/>
                    </a:ext>
                  </a:extLst>
                </a:gridCol>
                <a:gridCol w="1333744">
                  <a:extLst>
                    <a:ext uri="{9D8B030D-6E8A-4147-A177-3AD203B41FA5}">
                      <a16:colId xmlns:a16="http://schemas.microsoft.com/office/drawing/2014/main" val="2412983162"/>
                    </a:ext>
                  </a:extLst>
                </a:gridCol>
                <a:gridCol w="1333744">
                  <a:extLst>
                    <a:ext uri="{9D8B030D-6E8A-4147-A177-3AD203B41FA5}">
                      <a16:colId xmlns:a16="http://schemas.microsoft.com/office/drawing/2014/main" val="4291973479"/>
                    </a:ext>
                  </a:extLst>
                </a:gridCol>
                <a:gridCol w="1333744">
                  <a:extLst>
                    <a:ext uri="{9D8B030D-6E8A-4147-A177-3AD203B41FA5}">
                      <a16:colId xmlns:a16="http://schemas.microsoft.com/office/drawing/2014/main" val="3839460800"/>
                    </a:ext>
                  </a:extLst>
                </a:gridCol>
              </a:tblGrid>
              <a:tr h="335280">
                <a:tc>
                  <a:txBody>
                    <a:bodyPr/>
                    <a:lstStyle/>
                    <a:p>
                      <a:endParaRPr lang="en-US" sz="1600" dirty="0">
                        <a:solidFill>
                          <a:srgbClr val="7B7C77"/>
                        </a:solidFill>
                        <a:latin typeface="Lato" panose="020F0502020204030203" pitchFamily="34" charset="0"/>
                        <a:cs typeface="Arial" panose="020B0604020202020204" pitchFamily="34" charset="0"/>
                      </a:endParaRPr>
                    </a:p>
                  </a:txBody>
                  <a:tcPr anchor="b">
                    <a:lnB w="6350" cap="flat" cmpd="sng" algn="ctr">
                      <a:noFill/>
                      <a:prstDash val="solid"/>
                      <a:round/>
                      <a:headEnd type="none" w="med" len="med"/>
                      <a:tailEnd type="none" w="med" len="med"/>
                    </a:lnB>
                    <a:no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rgbClr val="7B7C77"/>
                        </a:solidFill>
                        <a:latin typeface="Lato" panose="020F0502020204030203" pitchFamily="34" charset="0"/>
                        <a:cs typeface="Arial" panose="020B0604020202020204" pitchFamily="34" charset="0"/>
                      </a:endParaRPr>
                    </a:p>
                  </a:txBody>
                  <a:tcPr anchor="b">
                    <a:lnB w="6350" cap="flat" cmpd="sng" algn="ctr">
                      <a:noFill/>
                      <a:prstDash val="solid"/>
                      <a:round/>
                      <a:headEnd type="none" w="med" len="med"/>
                      <a:tailEnd type="none" w="med" len="med"/>
                    </a:lnB>
                    <a:noFill/>
                  </a:tcPr>
                </a:tc>
                <a:tc h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rgbClr val="7B7C77"/>
                        </a:solidFill>
                        <a:latin typeface="Lato" panose="020F0502020204030203" pitchFamily="34" charset="0"/>
                        <a:cs typeface="Arial" panose="020B0604020202020204" pitchFamily="34" charset="0"/>
                      </a:endParaRPr>
                    </a:p>
                  </a:txBody>
                  <a:tcPr anchor="b">
                    <a:lnB w="6350" cap="flat" cmpd="sng" algn="ctr">
                      <a:no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rgbClr val="7B7C77"/>
                        </a:solidFill>
                        <a:latin typeface="Lato" panose="020F0502020204030203" pitchFamily="34" charset="0"/>
                        <a:cs typeface="Arial" panose="020B0604020202020204" pitchFamily="34" charset="0"/>
                      </a:endParaRPr>
                    </a:p>
                  </a:txBody>
                  <a:tcPr anchor="b">
                    <a:lnB w="6350" cap="flat" cmpd="sng" algn="ctr">
                      <a:no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solidFill>
                        <a:latin typeface="Lato" panose="020F0502020204030203" pitchFamily="34" charset="0"/>
                        <a:cs typeface="Arial" panose="020B0604020202020204" pitchFamily="34" charset="0"/>
                      </a:endParaRPr>
                    </a:p>
                  </a:txBody>
                  <a:tcPr anchor="b">
                    <a:lnB w="6350" cap="flat" cmpd="sng" algn="ctr">
                      <a:no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solidFill>
                        <a:latin typeface="Lato" panose="020F0502020204030203" pitchFamily="34" charset="0"/>
                        <a:cs typeface="Arial" panose="020B0604020202020204" pitchFamily="34" charset="0"/>
                      </a:endParaRPr>
                    </a:p>
                  </a:txBody>
                  <a:tcPr anchor="b">
                    <a:lnB w="6350" cap="flat" cmpd="sng" algn="ctr">
                      <a:noFill/>
                      <a:prstDash val="solid"/>
                      <a:round/>
                      <a:headEnd type="none" w="med" len="med"/>
                      <a:tailEnd type="none" w="med" len="med"/>
                    </a:lnB>
                    <a:noFill/>
                  </a:tcPr>
                </a:tc>
                <a:extLst>
                  <a:ext uri="{0D108BD9-81ED-4DB2-BD59-A6C34878D82A}">
                    <a16:rowId xmlns:a16="http://schemas.microsoft.com/office/drawing/2014/main" val="1146119387"/>
                  </a:ext>
                </a:extLst>
              </a:tr>
              <a:tr h="335280">
                <a:tc>
                  <a:txBody>
                    <a:bodyPr/>
                    <a:lstStyle/>
                    <a:p>
                      <a:pPr algn="l">
                        <a:buFontTx/>
                        <a:buNone/>
                      </a:pPr>
                      <a:endParaRPr lang="en-US" sz="1200" b="1" dirty="0">
                        <a:solidFill>
                          <a:srgbClr val="7B7C77"/>
                        </a:solidFill>
                        <a:latin typeface="Lato" panose="020F0502020204030203" pitchFamily="34" charset="0"/>
                        <a:cs typeface="Arial" panose="020B0604020202020204" pitchFamily="34" charset="0"/>
                      </a:endParaRPr>
                    </a:p>
                  </a:txBody>
                  <a:tcPr anchor="b">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7B7C77"/>
                          </a:solidFill>
                          <a:latin typeface="Lato" panose="020F0502020204030203" pitchFamily="34" charset="0"/>
                          <a:cs typeface="Arial" panose="020B0604020202020204" pitchFamily="34" charset="0"/>
                        </a:rPr>
                        <a:t>2021Q1</a:t>
                      </a:r>
                    </a:p>
                  </a:txBody>
                  <a:tcPr anchor="b">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7B7C77"/>
                          </a:solidFill>
                          <a:latin typeface="Lato" panose="020F0502020204030203" pitchFamily="34" charset="0"/>
                          <a:cs typeface="Arial" panose="020B0604020202020204" pitchFamily="34" charset="0"/>
                        </a:rPr>
                        <a:t>2021Q2</a:t>
                      </a:r>
                    </a:p>
                  </a:txBody>
                  <a:tcPr anchor="b">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7B7C77"/>
                          </a:solidFill>
                          <a:latin typeface="Lato" panose="020F0502020204030203" pitchFamily="34" charset="0"/>
                          <a:cs typeface="Arial" panose="020B0604020202020204" pitchFamily="34" charset="0"/>
                        </a:rPr>
                        <a:t>2021Q3</a:t>
                      </a:r>
                    </a:p>
                  </a:txBody>
                  <a:tcPr anchor="b">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7B7C77"/>
                          </a:solidFill>
                          <a:latin typeface="Lato" panose="020F0502020204030203" pitchFamily="34" charset="0"/>
                          <a:cs typeface="Arial" panose="020B0604020202020204" pitchFamily="34" charset="0"/>
                        </a:rPr>
                        <a:t>2021Q4</a:t>
                      </a:r>
                    </a:p>
                  </a:txBody>
                  <a:tcPr anchor="b">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7B7C77"/>
                          </a:solidFill>
                          <a:latin typeface="Lato" panose="020F0502020204030203" pitchFamily="34" charset="0"/>
                          <a:cs typeface="Arial" panose="020B0604020202020204" pitchFamily="34" charset="0"/>
                        </a:rPr>
                        <a:t>2022Q1</a:t>
                      </a:r>
                    </a:p>
                  </a:txBody>
                  <a:tcPr anchor="b">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21685285"/>
                  </a:ext>
                </a:extLst>
              </a:tr>
              <a:tr h="1391920">
                <a:tc>
                  <a:txBody>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lang="en-US" sz="1200" b="1" dirty="0">
                          <a:solidFill>
                            <a:srgbClr val="7B7C77"/>
                          </a:solidFill>
                          <a:latin typeface="Lato" panose="020F0502020204030203" pitchFamily="34" charset="0"/>
                          <a:cs typeface="Arial" panose="020B0604020202020204" pitchFamily="34" charset="0"/>
                        </a:rPr>
                        <a:t>Virus</a:t>
                      </a:r>
                    </a:p>
                  </a:txBody>
                  <a:tcPr>
                    <a:lnT w="6350" cap="flat" cmpd="sng" algn="ctr">
                      <a:solidFill>
                        <a:schemeClr val="tx1"/>
                      </a:solidFill>
                      <a:prstDash val="solid"/>
                      <a:round/>
                      <a:headEnd type="none" w="med" len="med"/>
                      <a:tailEnd type="none" w="med" len="med"/>
                    </a:lnT>
                    <a:lnB w="12700" cap="flat" cmpd="sng" algn="ctr">
                      <a:solidFill>
                        <a:schemeClr val="bg1">
                          <a:lumMod val="50000"/>
                        </a:schemeClr>
                      </a:solidFill>
                      <a:prstDash val="sysDot"/>
                      <a:round/>
                      <a:headEnd type="none" w="med" len="med"/>
                      <a:tailEnd type="none" w="med" len="med"/>
                    </a:lnB>
                    <a:noFill/>
                  </a:tcPr>
                </a:tc>
                <a:tc gridSpan="2">
                  <a:txBody>
                    <a:bodyPr/>
                    <a:lstStyle/>
                    <a:p>
                      <a:pPr marL="171450" marR="0" lvl="0"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1100" dirty="0">
                          <a:solidFill>
                            <a:srgbClr val="7B7C77"/>
                          </a:solidFill>
                          <a:latin typeface="Lato" panose="020F0502020204030203" pitchFamily="34" charset="0"/>
                          <a:cs typeface="Arial" panose="020B0604020202020204" pitchFamily="34" charset="0"/>
                        </a:rPr>
                        <a:t>Virus surge eases as vaccination programs accelerate rapidly. Regional stay-at-home order lifted in January.</a:t>
                      </a:r>
                    </a:p>
                  </a:txBody>
                  <a:tcPr>
                    <a:lnT w="6350" cap="flat" cmpd="sng" algn="ctr">
                      <a:solidFill>
                        <a:schemeClr val="tx1"/>
                      </a:solidFill>
                      <a:prstDash val="solid"/>
                      <a:round/>
                      <a:headEnd type="none" w="med" len="med"/>
                      <a:tailEnd type="none" w="med" len="med"/>
                    </a:lnT>
                    <a:lnB w="12700" cap="flat" cmpd="sng" algn="ctr">
                      <a:solidFill>
                        <a:schemeClr val="bg1">
                          <a:lumMod val="50000"/>
                        </a:schemeClr>
                      </a:solidFill>
                      <a:prstDash val="sysDot"/>
                      <a:round/>
                      <a:headEnd type="none" w="med" len="med"/>
                      <a:tailEnd type="none" w="med" len="med"/>
                    </a:lnB>
                    <a:noFill/>
                  </a:tcPr>
                </a:tc>
                <a:tc hMerge="1">
                  <a:txBody>
                    <a:bodyPr/>
                    <a:lstStyle/>
                    <a:p>
                      <a:endParaRPr lang="en-US"/>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rgbClr val="7B7C77"/>
                          </a:solidFill>
                          <a:latin typeface="Lato" panose="020F0502020204030203" pitchFamily="34" charset="0"/>
                          <a:cs typeface="Arial" panose="020B0604020202020204" pitchFamily="34" charset="0"/>
                        </a:rPr>
                        <a:t>Vaccination programs and public health measures result in low infection rates by the end of the quarter.</a:t>
                      </a:r>
                    </a:p>
                  </a:txBody>
                  <a:tcPr>
                    <a:lnT w="6350" cap="flat" cmpd="sng" algn="ctr">
                      <a:solidFill>
                        <a:schemeClr val="tx1"/>
                      </a:solidFill>
                      <a:prstDash val="solid"/>
                      <a:round/>
                      <a:headEnd type="none" w="med" len="med"/>
                      <a:tailEnd type="none" w="med" len="med"/>
                    </a:lnT>
                    <a:lnB w="12700" cap="flat" cmpd="sng" algn="ctr">
                      <a:solidFill>
                        <a:schemeClr val="bg1">
                          <a:lumMod val="50000"/>
                        </a:schemeClr>
                      </a:solidFill>
                      <a:prstDash val="sysDot"/>
                      <a:round/>
                      <a:headEnd type="none" w="med" len="med"/>
                      <a:tailEnd type="none" w="med" len="med"/>
                    </a:lnB>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rgbClr val="7B7C77"/>
                          </a:solidFill>
                          <a:latin typeface="Lato" panose="020F0502020204030203" pitchFamily="34" charset="0"/>
                          <a:cs typeface="Arial" panose="020B0604020202020204" pitchFamily="34" charset="0"/>
                        </a:rPr>
                        <a:t>Infection rates remain low, certain restrictions on crowds/density continue.</a:t>
                      </a:r>
                    </a:p>
                  </a:txBody>
                  <a:tcPr>
                    <a:lnT w="6350" cap="flat" cmpd="sng" algn="ctr">
                      <a:solidFill>
                        <a:schemeClr val="tx1"/>
                      </a:solidFill>
                      <a:prstDash val="solid"/>
                      <a:round/>
                      <a:headEnd type="none" w="med" len="med"/>
                      <a:tailEnd type="none" w="med" len="med"/>
                    </a:lnT>
                    <a:lnB w="12700" cap="flat" cmpd="sng" algn="ctr">
                      <a:solidFill>
                        <a:schemeClr val="bg1">
                          <a:lumMod val="50000"/>
                        </a:schemeClr>
                      </a:solidFill>
                      <a:prstDash val="sysDot"/>
                      <a:round/>
                      <a:headEnd type="none" w="med" len="med"/>
                      <a:tailEnd type="none" w="med" len="med"/>
                    </a:lnB>
                    <a:noFill/>
                  </a:tcPr>
                </a:tc>
                <a:tc gridSpan="2">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rgbClr val="7B7C77"/>
                          </a:solidFill>
                          <a:latin typeface="Lato" panose="020F0502020204030203" pitchFamily="34" charset="0"/>
                          <a:cs typeface="Arial" panose="020B0604020202020204" pitchFamily="34" charset="0"/>
                        </a:rPr>
                        <a:t>US is broadly “safe from Covid-19”, with low infection levels. Conditions are similar to a very bad flu season,   Some outbreaks still occur in regions of the country.</a:t>
                      </a:r>
                    </a:p>
                  </a:txBody>
                  <a:tcPr>
                    <a:lnT w="6350" cap="flat" cmpd="sng" algn="ctr">
                      <a:solidFill>
                        <a:schemeClr val="tx1"/>
                      </a:solidFill>
                      <a:prstDash val="solid"/>
                      <a:round/>
                      <a:headEnd type="none" w="med" len="med"/>
                      <a:tailEnd type="none" w="med" len="med"/>
                    </a:lnT>
                    <a:lnB w="12700" cap="flat" cmpd="sng" algn="ctr">
                      <a:solidFill>
                        <a:schemeClr val="bg1">
                          <a:lumMod val="50000"/>
                        </a:schemeClr>
                      </a:solidFill>
                      <a:prstDash val="sysDot"/>
                      <a:round/>
                      <a:headEnd type="none" w="med" len="med"/>
                      <a:tailEnd type="none" w="med" len="med"/>
                    </a:lnB>
                    <a:noFill/>
                  </a:tcPr>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rgbClr val="7B7C77"/>
                        </a:solidFill>
                        <a:latin typeface="Lato" panose="020F0502020204030203" pitchFamily="34" charset="0"/>
                        <a:cs typeface="Arial" panose="020B0604020202020204" pitchFamily="34" charset="0"/>
                      </a:endParaRPr>
                    </a:p>
                  </a:txBody>
                  <a:tcPr>
                    <a:lnT w="6350" cap="flat" cmpd="sng" algn="ctr">
                      <a:solidFill>
                        <a:schemeClr val="tx1"/>
                      </a:solidFill>
                      <a:prstDash val="solid"/>
                      <a:round/>
                      <a:headEnd type="none" w="med" len="med"/>
                      <a:tailEnd type="none" w="med" len="med"/>
                    </a:lnT>
                    <a:lnB w="12700" cap="flat" cmpd="sng" algn="ctr">
                      <a:solidFill>
                        <a:schemeClr val="bg1">
                          <a:lumMod val="50000"/>
                        </a:schemeClr>
                      </a:solidFill>
                      <a:prstDash val="sysDot"/>
                      <a:round/>
                      <a:headEnd type="none" w="med" len="med"/>
                      <a:tailEnd type="none" w="med" len="med"/>
                    </a:lnB>
                    <a:noFill/>
                  </a:tcPr>
                </a:tc>
                <a:extLst>
                  <a:ext uri="{0D108BD9-81ED-4DB2-BD59-A6C34878D82A}">
                    <a16:rowId xmlns:a16="http://schemas.microsoft.com/office/drawing/2014/main" val="1834791510"/>
                  </a:ext>
                </a:extLst>
              </a:tr>
              <a:tr h="741680">
                <a:tc>
                  <a:txBody>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lang="en-US" sz="1200" b="1" dirty="0">
                          <a:solidFill>
                            <a:srgbClr val="7B7C77"/>
                          </a:solidFill>
                          <a:latin typeface="Lato" panose="020F0502020204030203" pitchFamily="34" charset="0"/>
                          <a:cs typeface="Arial" panose="020B0604020202020204" pitchFamily="34" charset="0"/>
                        </a:rPr>
                        <a:t>International</a:t>
                      </a:r>
                    </a:p>
                  </a:txBody>
                  <a:tcP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noFill/>
                  </a:tcPr>
                </a:tc>
                <a:tc gridSpan="3">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rgbClr val="7B7C77"/>
                          </a:solidFill>
                          <a:latin typeface="Lato" panose="020F0502020204030203" pitchFamily="34" charset="0"/>
                          <a:cs typeface="Arial" panose="020B0604020202020204" pitchFamily="34" charset="0"/>
                        </a:rPr>
                        <a:t>International inbound travel to US remains substantially reduced</a:t>
                      </a:r>
                    </a:p>
                  </a:txBody>
                  <a:tcP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noFill/>
                  </a:tcPr>
                </a:tc>
                <a:tc hMerge="1">
                  <a:txBody>
                    <a:bodyPr/>
                    <a:lstStyle/>
                    <a:p>
                      <a:endParaRPr lang="en-US"/>
                    </a:p>
                  </a:txBody>
                  <a:tcPr/>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latin typeface="Lato" panose="020F0502020204030203" pitchFamily="34" charset="0"/>
                        <a:cs typeface="Arial" panose="020B0604020202020204" pitchFamily="34" charset="0"/>
                      </a:endParaRPr>
                    </a:p>
                  </a:txBody>
                  <a:tcP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noFill/>
                  </a:tcPr>
                </a:tc>
                <a:tc gridSpan="2">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rgbClr val="7B7C77"/>
                          </a:solidFill>
                          <a:latin typeface="Lato" panose="020F0502020204030203" pitchFamily="34" charset="0"/>
                          <a:cs typeface="Arial" panose="020B0604020202020204" pitchFamily="34" charset="0"/>
                        </a:rPr>
                        <a:t>Easing restrictions on international inbound travel to US</a:t>
                      </a:r>
                    </a:p>
                  </a:txBody>
                  <a:tcP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noFill/>
                  </a:tcPr>
                </a:tc>
                <a:tc hMerge="1">
                  <a:txBody>
                    <a:bodyPr/>
                    <a:lstStyle/>
                    <a:p>
                      <a:pPr marL="171450" indent="-171450">
                        <a:buFont typeface="Arial" panose="020B0604020202020204" pitchFamily="34" charset="0"/>
                        <a:buChar char="•"/>
                      </a:pPr>
                      <a:endParaRPr lang="en-US" sz="1000" dirty="0">
                        <a:solidFill>
                          <a:schemeClr val="tx1"/>
                        </a:solidFill>
                        <a:latin typeface="Lato" panose="020F0502020204030203" pitchFamily="34" charset="0"/>
                        <a:cs typeface="Arial" panose="020B0604020202020204" pitchFamily="34" charset="0"/>
                      </a:endParaRPr>
                    </a:p>
                  </a:txBody>
                  <a:tcP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rgbClr val="7B7C77"/>
                          </a:solidFill>
                          <a:latin typeface="Lato" panose="020F0502020204030203" pitchFamily="34" charset="0"/>
                          <a:cs typeface="Arial" panose="020B0604020202020204" pitchFamily="34" charset="0"/>
                        </a:rPr>
                        <a:t>International travel gradually improves</a:t>
                      </a:r>
                    </a:p>
                  </a:txBody>
                  <a:tcP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noFill/>
                  </a:tcPr>
                </a:tc>
                <a:extLst>
                  <a:ext uri="{0D108BD9-81ED-4DB2-BD59-A6C34878D82A}">
                    <a16:rowId xmlns:a16="http://schemas.microsoft.com/office/drawing/2014/main" val="3881198054"/>
                  </a:ext>
                </a:extLst>
              </a:tr>
              <a:tr h="45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7B7C77"/>
                          </a:solidFill>
                          <a:latin typeface="Lato" panose="020F0502020204030203" pitchFamily="34" charset="0"/>
                          <a:cs typeface="Arial" panose="020B0604020202020204" pitchFamily="34" charset="0"/>
                        </a:rPr>
                        <a:t>Business travel</a:t>
                      </a:r>
                    </a:p>
                  </a:txBody>
                  <a:tcP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noFill/>
                  </a:tcPr>
                </a:tc>
                <a:tc gridSpan="3">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rgbClr val="7B7C77"/>
                          </a:solidFill>
                          <a:latin typeface="Lato" panose="020F0502020204030203" pitchFamily="34" charset="0"/>
                          <a:cs typeface="Arial" panose="020B0604020202020204" pitchFamily="34" charset="0"/>
                        </a:rPr>
                        <a:t>Corporate travel restrictions by major employers remain in place</a:t>
                      </a:r>
                    </a:p>
                  </a:txBody>
                  <a:tcP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noFill/>
                  </a:tcPr>
                </a:tc>
                <a:tc hMerge="1">
                  <a:txBody>
                    <a:bodyPr/>
                    <a:lstStyle/>
                    <a:p>
                      <a:endParaRPr lang="en-US"/>
                    </a:p>
                  </a:txBody>
                  <a:tcPr/>
                </a:tc>
                <a:tc hMerge="1">
                  <a:txBody>
                    <a:bodyPr/>
                    <a:lstStyle/>
                    <a:p>
                      <a:endParaRPr lang="en-US"/>
                    </a:p>
                  </a:txBody>
                  <a:tcPr>
                    <a:lnT w="12700" cap="flat" cmpd="sng" algn="ctr">
                      <a:solidFill>
                        <a:schemeClr val="bg1">
                          <a:lumMod val="50000"/>
                        </a:schemeClr>
                      </a:solidFill>
                      <a:prstDash val="sysDot"/>
                      <a:round/>
                      <a:headEnd type="none" w="med" len="med"/>
                      <a:tailEnd type="none" w="med" len="med"/>
                    </a:lnT>
                  </a:tcPr>
                </a:tc>
                <a:tc gridSpan="2">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rgbClr val="7B7C77"/>
                          </a:solidFill>
                          <a:latin typeface="Lato" panose="020F0502020204030203" pitchFamily="34" charset="0"/>
                          <a:cs typeface="Arial" panose="020B0604020202020204" pitchFamily="34" charset="0"/>
                        </a:rPr>
                        <a:t>Corporate travel restrictions gradually ease nationally</a:t>
                      </a:r>
                    </a:p>
                  </a:txBody>
                  <a:tcP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noFill/>
                  </a:tcPr>
                </a:tc>
                <a:tc hMerge="1">
                  <a:txBody>
                    <a:bodyPr/>
                    <a:lstStyle/>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latin typeface="Lato" panose="020F0502020204030203" pitchFamily="34" charset="0"/>
                        <a:cs typeface="Arial" panose="020B0604020202020204" pitchFamily="34" charset="0"/>
                      </a:endParaRPr>
                    </a:p>
                  </a:txBody>
                  <a:tcP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rgbClr val="7B7C77"/>
                          </a:solidFill>
                          <a:latin typeface="Lato" panose="020F0502020204030203" pitchFamily="34" charset="0"/>
                          <a:cs typeface="Arial" panose="020B0604020202020204" pitchFamily="34" charset="0"/>
                        </a:rPr>
                        <a:t>Corporate travel improves</a:t>
                      </a:r>
                    </a:p>
                  </a:txBody>
                  <a:tcP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noFill/>
                  </a:tcPr>
                </a:tc>
                <a:extLst>
                  <a:ext uri="{0D108BD9-81ED-4DB2-BD59-A6C34878D82A}">
                    <a16:rowId xmlns:a16="http://schemas.microsoft.com/office/drawing/2014/main" val="302664436"/>
                  </a:ext>
                </a:extLst>
              </a:tr>
              <a:tr h="741680">
                <a:tc>
                  <a:txBody>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lang="en-US" sz="1200" b="1" dirty="0">
                          <a:solidFill>
                            <a:srgbClr val="7B7C77"/>
                          </a:solidFill>
                          <a:latin typeface="Lato" panose="020F0502020204030203" pitchFamily="34" charset="0"/>
                          <a:cs typeface="Arial" panose="020B0604020202020204" pitchFamily="34" charset="0"/>
                        </a:rPr>
                        <a:t>Leisure travel</a:t>
                      </a:r>
                    </a:p>
                  </a:txBody>
                  <a:tcP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noFill/>
                  </a:tcPr>
                </a:tc>
                <a:tc>
                  <a:txBody>
                    <a:bodyPr/>
                    <a:lstStyle/>
                    <a:p>
                      <a:pPr marL="171450" marR="0" lvl="0"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1100" dirty="0">
                          <a:solidFill>
                            <a:srgbClr val="7B7C77"/>
                          </a:solidFill>
                          <a:latin typeface="Lato" panose="020F0502020204030203" pitchFamily="34" charset="0"/>
                          <a:cs typeface="Arial" panose="020B0604020202020204" pitchFamily="34" charset="0"/>
                        </a:rPr>
                        <a:t>Leisure travel improves as state-at-home order is lifted.</a:t>
                      </a:r>
                      <a:endParaRPr lang="en-US" sz="1500" dirty="0">
                        <a:solidFill>
                          <a:srgbClr val="7B7C77"/>
                        </a:solidFill>
                        <a:latin typeface="Lato" panose="020F0502020204030203" pitchFamily="34" charset="0"/>
                        <a:cs typeface="Arial" panose="020B0604020202020204" pitchFamily="34" charset="0"/>
                      </a:endParaRPr>
                    </a:p>
                  </a:txBody>
                  <a:tcP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noFill/>
                  </a:tcPr>
                </a:tc>
                <a:tc gridSpan="4">
                  <a:txBody>
                    <a:bodyPr/>
                    <a:lstStyle/>
                    <a:p>
                      <a:pPr marL="171450" marR="0" lvl="0"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1100" dirty="0">
                          <a:solidFill>
                            <a:srgbClr val="7B7C77"/>
                          </a:solidFill>
                          <a:latin typeface="Lato" panose="020F0502020204030203" pitchFamily="34" charset="0"/>
                          <a:cs typeface="Arial" panose="020B0604020202020204" pitchFamily="34" charset="0"/>
                        </a:rPr>
                        <a:t>By Q2, leisure travel improves to levels ahead of 2019</a:t>
                      </a:r>
                    </a:p>
                  </a:txBody>
                  <a:tcP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noFill/>
                  </a:tcPr>
                </a:tc>
                <a:tc hMerge="1">
                  <a:txBody>
                    <a:bodyPr/>
                    <a:lstStyle/>
                    <a:p>
                      <a:pPr marL="171450" marR="0" lvl="0"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lang="en-US" sz="1400" dirty="0">
                        <a:solidFill>
                          <a:srgbClr val="7B7C77"/>
                        </a:solidFill>
                        <a:latin typeface="Lato" panose="020F0502020204030203" pitchFamily="34" charset="0"/>
                        <a:cs typeface="Arial" panose="020B0604020202020204" pitchFamily="34" charset="0"/>
                      </a:endParaRPr>
                    </a:p>
                  </a:txBody>
                  <a:tcP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noFill/>
                  </a:tcPr>
                </a:tc>
                <a:tc hMerge="1">
                  <a:txBody>
                    <a:bodyPr/>
                    <a:lstStyle/>
                    <a:p>
                      <a:pPr marL="171450" marR="0" lvl="0"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lang="en-US" sz="1000" dirty="0">
                        <a:solidFill>
                          <a:srgbClr val="7B7C77"/>
                        </a:solidFill>
                        <a:latin typeface="Lato" panose="020F0502020204030203" pitchFamily="34" charset="0"/>
                        <a:cs typeface="Arial" panose="020B0604020202020204" pitchFamily="34" charset="0"/>
                      </a:endParaRPr>
                    </a:p>
                  </a:txBody>
                  <a:tcP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noFill/>
                  </a:tcPr>
                </a:tc>
                <a:tc hMerge="1">
                  <a:txBody>
                    <a:bodyPr/>
                    <a:lstStyle/>
                    <a:p>
                      <a:pPr marL="171450" marR="0" lvl="0" indent="-171450" algn="ctr"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lang="en-US" sz="1000" dirty="0">
                        <a:solidFill>
                          <a:schemeClr val="tx1"/>
                        </a:solidFill>
                        <a:latin typeface="Lato" panose="020F0502020204030203" pitchFamily="34" charset="0"/>
                        <a:cs typeface="Arial" panose="020B0604020202020204" pitchFamily="34" charset="0"/>
                      </a:endParaRPr>
                    </a:p>
                  </a:txBody>
                  <a:tcP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noFill/>
                  </a:tcPr>
                </a:tc>
                <a:tc>
                  <a:txBody>
                    <a:bodyPr/>
                    <a:lstStyle/>
                    <a:p>
                      <a:pPr marL="171450" marR="0" lvl="0"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1100" dirty="0">
                          <a:solidFill>
                            <a:srgbClr val="7B7C77"/>
                          </a:solidFill>
                          <a:latin typeface="Lato" panose="020F0502020204030203" pitchFamily="34" charset="0"/>
                          <a:cs typeface="Arial" panose="020B0604020202020204" pitchFamily="34" charset="0"/>
                        </a:rPr>
                        <a:t>Leisure improves</a:t>
                      </a:r>
                    </a:p>
                  </a:txBody>
                  <a:tcP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noFill/>
                  </a:tcPr>
                </a:tc>
                <a:extLst>
                  <a:ext uri="{0D108BD9-81ED-4DB2-BD59-A6C34878D82A}">
                    <a16:rowId xmlns:a16="http://schemas.microsoft.com/office/drawing/2014/main" val="2727088715"/>
                  </a:ext>
                </a:extLst>
              </a:tr>
              <a:tr h="1391920">
                <a:tc>
                  <a:txBody>
                    <a:bodyPr/>
                    <a:lstStyle/>
                    <a:p>
                      <a:pPr algn="l">
                        <a:buFontTx/>
                        <a:buNone/>
                      </a:pPr>
                      <a:r>
                        <a:rPr lang="en-US" sz="1200" b="1" dirty="0">
                          <a:solidFill>
                            <a:srgbClr val="7B7C77"/>
                          </a:solidFill>
                          <a:latin typeface="Lato" panose="020F0502020204030203" pitchFamily="34" charset="0"/>
                        </a:rPr>
                        <a:t>Group travel</a:t>
                      </a:r>
                    </a:p>
                  </a:txBody>
                  <a:tcP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noFill/>
                  </a:tcPr>
                </a:tc>
                <a:tc gridSpan="3">
                  <a:txBody>
                    <a:bodyPr/>
                    <a:lstStyle/>
                    <a:p>
                      <a:pPr marL="171450" marR="0" lvl="0"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1100" b="1" dirty="0">
                          <a:solidFill>
                            <a:srgbClr val="7B7C77"/>
                          </a:solidFill>
                          <a:latin typeface="Lato" panose="020F0502020204030203" pitchFamily="34" charset="0"/>
                          <a:cs typeface="Arial" panose="020B0604020202020204" pitchFamily="34" charset="0"/>
                        </a:rPr>
                        <a:t>Virtually no San Diego group demand. </a:t>
                      </a:r>
                      <a:r>
                        <a:rPr lang="en-US" sz="1100" b="0" dirty="0">
                          <a:solidFill>
                            <a:srgbClr val="7B7C77"/>
                          </a:solidFill>
                          <a:latin typeface="Lato" panose="020F0502020204030203" pitchFamily="34" charset="0"/>
                          <a:cs typeface="Arial" panose="020B0604020202020204" pitchFamily="34" charset="0"/>
                        </a:rPr>
                        <a:t>Very low level of emergency and essential business group demand.</a:t>
                      </a:r>
                    </a:p>
                  </a:txBody>
                  <a:tcP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noFill/>
                  </a:tcPr>
                </a:tc>
                <a:tc hMerge="1">
                  <a:txBody>
                    <a:bodyPr/>
                    <a:lstStyle/>
                    <a:p>
                      <a:endParaRPr lang="en-US"/>
                    </a:p>
                  </a:txBody>
                  <a:tcPr/>
                </a:tc>
                <a:tc hMerge="1">
                  <a:txBody>
                    <a:bodyPr/>
                    <a:lstStyle/>
                    <a:p>
                      <a:pPr marL="171450" indent="-171450">
                        <a:buFont typeface="Arial" panose="020B0604020202020204" pitchFamily="34" charset="0"/>
                        <a:buChar char="•"/>
                      </a:pPr>
                      <a:endParaRPr lang="en-US" sz="1000" dirty="0">
                        <a:solidFill>
                          <a:schemeClr val="tx1"/>
                        </a:solidFill>
                        <a:latin typeface="Lato" panose="020F0502020204030203" pitchFamily="34" charset="0"/>
                        <a:cs typeface="Arial" panose="020B0604020202020204" pitchFamily="34" charset="0"/>
                      </a:endParaRPr>
                    </a:p>
                  </a:txBody>
                  <a:tcP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noFill/>
                  </a:tcPr>
                </a:tc>
                <a:tc gridSpan="2">
                  <a:txBody>
                    <a:bodyPr/>
                    <a:lstStyle/>
                    <a:p>
                      <a:pPr marL="171450" indent="-171450">
                        <a:buFont typeface="Arial" panose="020B0604020202020204" pitchFamily="34" charset="0"/>
                        <a:buChar char="•"/>
                      </a:pPr>
                      <a:r>
                        <a:rPr lang="en-US" sz="1100" b="1" dirty="0">
                          <a:solidFill>
                            <a:srgbClr val="7B7C77"/>
                          </a:solidFill>
                          <a:latin typeface="Lato" panose="020F0502020204030203" pitchFamily="34" charset="0"/>
                          <a:cs typeface="Arial" panose="020B0604020202020204" pitchFamily="34" charset="0"/>
                        </a:rPr>
                        <a:t>San Diego group demand begins to gradually resume </a:t>
                      </a:r>
                      <a:r>
                        <a:rPr lang="en-US" sz="1100" b="0" dirty="0">
                          <a:solidFill>
                            <a:srgbClr val="7B7C77"/>
                          </a:solidFill>
                          <a:latin typeface="Lato" panose="020F0502020204030203" pitchFamily="34" charset="0"/>
                          <a:cs typeface="Arial" panose="020B0604020202020204" pitchFamily="34" charset="0"/>
                        </a:rPr>
                        <a:t>with</a:t>
                      </a:r>
                      <a:r>
                        <a:rPr lang="en-US" sz="1100" b="1" dirty="0">
                          <a:solidFill>
                            <a:srgbClr val="7B7C77"/>
                          </a:solidFill>
                          <a:latin typeface="Lato" panose="020F0502020204030203" pitchFamily="34" charset="0"/>
                          <a:cs typeface="Arial" panose="020B0604020202020204" pitchFamily="34" charset="0"/>
                        </a:rPr>
                        <a:t> </a:t>
                      </a:r>
                      <a:r>
                        <a:rPr lang="en-US" sz="1100" b="0" dirty="0">
                          <a:solidFill>
                            <a:srgbClr val="7B7C77"/>
                          </a:solidFill>
                          <a:latin typeface="Lato" panose="020F0502020204030203" pitchFamily="34" charset="0"/>
                          <a:cs typeface="Arial" panose="020B0604020202020204" pitchFamily="34" charset="0"/>
                        </a:rPr>
                        <a:t>restrictions. Assume meeting venues are permitted by the state to operate at 25% capacity during Q3 and Q4. Assume no citywide events until September and then only a few citywide events in Q4. </a:t>
                      </a:r>
                      <a:endParaRPr lang="en-US" sz="1100" dirty="0">
                        <a:solidFill>
                          <a:srgbClr val="7B7C77"/>
                        </a:solidFill>
                        <a:latin typeface="Lato" panose="020F0502020204030203" pitchFamily="34" charset="0"/>
                        <a:cs typeface="Arial" panose="020B0604020202020204" pitchFamily="34" charset="0"/>
                      </a:endParaRPr>
                    </a:p>
                  </a:txBody>
                  <a:tcP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noFill/>
                  </a:tcPr>
                </a:tc>
                <a:tc hMerge="1">
                  <a:txBody>
                    <a:bodyPr/>
                    <a:lstStyle/>
                    <a:p>
                      <a:pPr marL="171450" indent="-171450">
                        <a:buFont typeface="Arial" panose="020B0604020202020204" pitchFamily="34" charset="0"/>
                        <a:buChar char="•"/>
                      </a:pPr>
                      <a:endParaRPr lang="en-US" sz="1000" dirty="0">
                        <a:solidFill>
                          <a:schemeClr val="tx1"/>
                        </a:solidFill>
                        <a:latin typeface="Lato" panose="020F0502020204030203" pitchFamily="34" charset="0"/>
                        <a:cs typeface="Arial" panose="020B0604020202020204" pitchFamily="34" charset="0"/>
                      </a:endParaRPr>
                    </a:p>
                  </a:txBody>
                  <a:tcP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noFill/>
                  </a:tcPr>
                </a:tc>
                <a:tc>
                  <a:txBody>
                    <a:bodyPr/>
                    <a:lstStyle/>
                    <a:p>
                      <a:pPr marL="171450" indent="-171450">
                        <a:buFont typeface="Arial" panose="020B0604020202020204" pitchFamily="34" charset="0"/>
                        <a:buChar char="•"/>
                      </a:pPr>
                      <a:r>
                        <a:rPr lang="en-US" sz="1100" dirty="0">
                          <a:solidFill>
                            <a:srgbClr val="7B7C77"/>
                          </a:solidFill>
                          <a:latin typeface="Lato" panose="020F0502020204030203" pitchFamily="34" charset="0"/>
                          <a:cs typeface="Arial" panose="020B0604020202020204" pitchFamily="34" charset="0"/>
                        </a:rPr>
                        <a:t>Restrictions are lifted with enough lead time that group demand improves solidly. </a:t>
                      </a:r>
                    </a:p>
                  </a:txBody>
                  <a:tcP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noFill/>
                  </a:tcPr>
                </a:tc>
                <a:extLst>
                  <a:ext uri="{0D108BD9-81ED-4DB2-BD59-A6C34878D82A}">
                    <a16:rowId xmlns:a16="http://schemas.microsoft.com/office/drawing/2014/main" val="1395391993"/>
                  </a:ext>
                </a:extLst>
              </a:tr>
            </a:tbl>
          </a:graphicData>
        </a:graphic>
      </p:graphicFrame>
    </p:spTree>
    <p:extLst>
      <p:ext uri="{BB962C8B-B14F-4D97-AF65-F5344CB8AC3E}">
        <p14:creationId xmlns:p14="http://schemas.microsoft.com/office/powerpoint/2010/main" val="22217402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C7E4AF8-99E6-406F-A77E-EF7C29B3793B}"/>
              </a:ext>
            </a:extLst>
          </p:cNvPr>
          <p:cNvSpPr>
            <a:spLocks noGrp="1"/>
          </p:cNvSpPr>
          <p:nvPr>
            <p:ph type="sldNum" sz="quarter" idx="12"/>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fld id="{4ACD21FF-2B45-0A4B-BA34-4CEC5105C6B7}" type="slidenum">
              <a:rPr kumimoji="0" lang="en-US" sz="1067"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14</a:t>
            </a:fld>
            <a:endParaRPr kumimoji="0" lang="en-US" sz="1067"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15" name="Text Placeholder 14">
            <a:extLst>
              <a:ext uri="{FF2B5EF4-FFF2-40B4-BE49-F238E27FC236}">
                <a16:creationId xmlns:a16="http://schemas.microsoft.com/office/drawing/2014/main" id="{B3CE9621-1662-4350-B969-7DC82C344D20}"/>
              </a:ext>
            </a:extLst>
          </p:cNvPr>
          <p:cNvSpPr>
            <a:spLocks noGrp="1"/>
          </p:cNvSpPr>
          <p:nvPr>
            <p:ph type="body" sz="quarter" idx="10"/>
          </p:nvPr>
        </p:nvSpPr>
        <p:spPr>
          <a:xfrm>
            <a:off x="309520" y="754708"/>
            <a:ext cx="10850880" cy="1449200"/>
          </a:xfrm>
        </p:spPr>
        <p:txBody>
          <a:bodyPr/>
          <a:lstStyle/>
          <a:p>
            <a:r>
              <a:rPr lang="en-US" dirty="0"/>
              <a:t>April 2021 update</a:t>
            </a:r>
          </a:p>
        </p:txBody>
      </p:sp>
      <p:sp>
        <p:nvSpPr>
          <p:cNvPr id="13" name="Title 12">
            <a:extLst>
              <a:ext uri="{FF2B5EF4-FFF2-40B4-BE49-F238E27FC236}">
                <a16:creationId xmlns:a16="http://schemas.microsoft.com/office/drawing/2014/main" id="{DA40C2D1-7131-41D5-99D2-781606EFC1C7}"/>
              </a:ext>
            </a:extLst>
          </p:cNvPr>
          <p:cNvSpPr>
            <a:spLocks noGrp="1"/>
          </p:cNvSpPr>
          <p:nvPr>
            <p:ph type="title"/>
          </p:nvPr>
        </p:nvSpPr>
        <p:spPr>
          <a:xfrm>
            <a:off x="182207" y="136524"/>
            <a:ext cx="10515600" cy="567699"/>
          </a:xfrm>
        </p:spPr>
        <p:txBody>
          <a:bodyPr/>
          <a:lstStyle/>
          <a:p>
            <a:r>
              <a:rPr lang="en-US" dirty="0"/>
              <a:t>San Diego County Travel Forecast</a:t>
            </a:r>
          </a:p>
        </p:txBody>
      </p:sp>
      <p:sp>
        <p:nvSpPr>
          <p:cNvPr id="18" name="TextBox 17">
            <a:extLst>
              <a:ext uri="{FF2B5EF4-FFF2-40B4-BE49-F238E27FC236}">
                <a16:creationId xmlns:a16="http://schemas.microsoft.com/office/drawing/2014/main" id="{4B38BABE-8514-42CD-80E7-610DFE48C3EA}"/>
              </a:ext>
            </a:extLst>
          </p:cNvPr>
          <p:cNvSpPr txBox="1"/>
          <p:nvPr/>
        </p:nvSpPr>
        <p:spPr>
          <a:xfrm>
            <a:off x="1" y="6582446"/>
            <a:ext cx="2085251" cy="276999"/>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Source: Tourism Economics</a:t>
            </a:r>
          </a:p>
        </p:txBody>
      </p:sp>
      <p:pic>
        <p:nvPicPr>
          <p:cNvPr id="3" name="Picture 2">
            <a:extLst>
              <a:ext uri="{FF2B5EF4-FFF2-40B4-BE49-F238E27FC236}">
                <a16:creationId xmlns:a16="http://schemas.microsoft.com/office/drawing/2014/main" id="{433244A1-5507-4673-A23D-583BE552F3FD}"/>
              </a:ext>
            </a:extLst>
          </p:cNvPr>
          <p:cNvPicPr>
            <a:picLocks noChangeAspect="1"/>
          </p:cNvPicPr>
          <p:nvPr/>
        </p:nvPicPr>
        <p:blipFill>
          <a:blip r:embed="rId2"/>
          <a:stretch>
            <a:fillRect/>
          </a:stretch>
        </p:blipFill>
        <p:spPr>
          <a:xfrm>
            <a:off x="4360236" y="3757269"/>
            <a:ext cx="7522244" cy="2513486"/>
          </a:xfrm>
          <a:prstGeom prst="rect">
            <a:avLst/>
          </a:prstGeom>
        </p:spPr>
      </p:pic>
      <p:pic>
        <p:nvPicPr>
          <p:cNvPr id="7" name="Picture 6">
            <a:extLst>
              <a:ext uri="{FF2B5EF4-FFF2-40B4-BE49-F238E27FC236}">
                <a16:creationId xmlns:a16="http://schemas.microsoft.com/office/drawing/2014/main" id="{926999CB-BA4E-415C-8ABB-3EDAACD45AC2}"/>
              </a:ext>
            </a:extLst>
          </p:cNvPr>
          <p:cNvPicPr>
            <a:picLocks noChangeAspect="1"/>
          </p:cNvPicPr>
          <p:nvPr/>
        </p:nvPicPr>
        <p:blipFill>
          <a:blip r:embed="rId3"/>
          <a:stretch>
            <a:fillRect/>
          </a:stretch>
        </p:blipFill>
        <p:spPr>
          <a:xfrm>
            <a:off x="4360236" y="1083921"/>
            <a:ext cx="7522244" cy="2587753"/>
          </a:xfrm>
          <a:prstGeom prst="rect">
            <a:avLst/>
          </a:prstGeom>
        </p:spPr>
      </p:pic>
      <p:sp>
        <p:nvSpPr>
          <p:cNvPr id="9" name="TextBox 8">
            <a:extLst>
              <a:ext uri="{FF2B5EF4-FFF2-40B4-BE49-F238E27FC236}">
                <a16:creationId xmlns:a16="http://schemas.microsoft.com/office/drawing/2014/main" id="{4EBB77B4-4619-4A7F-87AF-C47252D52A7C}"/>
              </a:ext>
            </a:extLst>
          </p:cNvPr>
          <p:cNvSpPr txBox="1"/>
          <p:nvPr/>
        </p:nvSpPr>
        <p:spPr>
          <a:xfrm>
            <a:off x="309520" y="1469441"/>
            <a:ext cx="3979016" cy="48013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901E"/>
                </a:solidFill>
                <a:effectLst/>
                <a:uLnTx/>
                <a:uFillTx/>
                <a:latin typeface="Arial" panose="020B0604020202020204"/>
                <a:ea typeface="+mn-ea"/>
                <a:cs typeface="+mn-cs"/>
              </a:rPr>
              <a:t>The Recovery (back to 2019 levels)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7901E"/>
                </a:solidFill>
                <a:effectLst/>
                <a:uLnTx/>
                <a:uFillTx/>
                <a:latin typeface="Arial" panose="020B0604020202020204"/>
                <a:ea typeface="+mn-ea"/>
                <a:cs typeface="+mn-cs"/>
              </a:rPr>
              <a:t>Expected to take 4 to 5 years depending on metric and visitor segment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7901E"/>
                </a:solidFill>
                <a:effectLst/>
                <a:uLnTx/>
                <a:uFillTx/>
                <a:latin typeface="Arial" panose="020B0604020202020204"/>
                <a:ea typeface="+mn-ea"/>
                <a:cs typeface="+mn-cs"/>
              </a:rPr>
              <a:t>Key to recovery is pricing power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7901E"/>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901E"/>
                </a:solidFill>
                <a:effectLst/>
                <a:uLnTx/>
                <a:uFillTx/>
                <a:latin typeface="Arial" panose="020B0604020202020204"/>
                <a:ea typeface="+mn-ea"/>
                <a:cs typeface="+mn-cs"/>
              </a:rPr>
              <a:t>Visitation and Spending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7901E"/>
                </a:solidFill>
                <a:effectLst/>
                <a:uLnTx/>
                <a:uFillTx/>
                <a:latin typeface="Arial" panose="020B0604020202020204"/>
                <a:ea typeface="+mn-ea"/>
                <a:cs typeface="+mn-cs"/>
              </a:rPr>
              <a:t>Overnight Visitors – 2024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7901E"/>
                </a:solidFill>
                <a:effectLst/>
                <a:uLnTx/>
                <a:uFillTx/>
                <a:latin typeface="Arial" panose="020B0604020202020204"/>
                <a:ea typeface="+mn-ea"/>
                <a:cs typeface="+mn-cs"/>
              </a:rPr>
              <a:t>Day Visitors – 2025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7901E"/>
                </a:solidFill>
                <a:effectLst/>
                <a:uLnTx/>
                <a:uFillTx/>
                <a:latin typeface="Arial" panose="020B0604020202020204"/>
                <a:ea typeface="+mn-ea"/>
                <a:cs typeface="+mn-cs"/>
              </a:rPr>
              <a:t>Visitor Spending - 2024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F7901E"/>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901E"/>
                </a:solidFill>
                <a:effectLst/>
                <a:uLnTx/>
                <a:uFillTx/>
                <a:latin typeface="Arial" panose="020B0604020202020204"/>
                <a:ea typeface="+mn-ea"/>
                <a:cs typeface="+mn-cs"/>
              </a:rPr>
              <a:t>Hotel Sector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7901E"/>
                </a:solidFill>
                <a:effectLst/>
                <a:uLnTx/>
                <a:uFillTx/>
                <a:latin typeface="Arial" panose="020B0604020202020204"/>
                <a:ea typeface="+mn-ea"/>
                <a:cs typeface="+mn-cs"/>
              </a:rPr>
              <a:t>Room Supply - 2021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7901E"/>
                </a:solidFill>
                <a:effectLst/>
                <a:uLnTx/>
                <a:uFillTx/>
                <a:latin typeface="Arial" panose="020B0604020202020204"/>
                <a:ea typeface="+mn-ea"/>
                <a:cs typeface="+mn-cs"/>
              </a:rPr>
              <a:t>Room Demand - 2024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7901E"/>
                </a:solidFill>
                <a:effectLst/>
                <a:uLnTx/>
                <a:uFillTx/>
                <a:latin typeface="Arial" panose="020B0604020202020204"/>
                <a:ea typeface="+mn-ea"/>
                <a:cs typeface="+mn-cs"/>
              </a:rPr>
              <a:t>ADR 2025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7901E"/>
                </a:solidFill>
                <a:effectLst/>
                <a:uLnTx/>
                <a:uFillTx/>
                <a:latin typeface="Arial" panose="020B0604020202020204"/>
                <a:ea typeface="+mn-ea"/>
                <a:cs typeface="+mn-cs"/>
              </a:rPr>
              <a:t>RevPAR 2025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38563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EDD6B287-4D7E-4D79-B070-039D8EB9C59F}"/>
              </a:ext>
            </a:extLst>
          </p:cNvPr>
          <p:cNvSpPr>
            <a:spLocks noGrp="1"/>
          </p:cNvSpPr>
          <p:nvPr>
            <p:ph type="title"/>
          </p:nvPr>
        </p:nvSpPr>
        <p:spPr>
          <a:xfrm>
            <a:off x="1827529" y="400422"/>
            <a:ext cx="10850880" cy="1173671"/>
          </a:xfrm>
        </p:spPr>
        <p:txBody>
          <a:bodyPr/>
          <a:lstStyle/>
          <a:p>
            <a:r>
              <a:rPr lang="en-US" dirty="0"/>
              <a:t>Local Staycation Marketing Initiative	</a:t>
            </a:r>
          </a:p>
        </p:txBody>
      </p:sp>
      <p:sp>
        <p:nvSpPr>
          <p:cNvPr id="21" name="Text Placeholder 20">
            <a:extLst>
              <a:ext uri="{FF2B5EF4-FFF2-40B4-BE49-F238E27FC236}">
                <a16:creationId xmlns:a16="http://schemas.microsoft.com/office/drawing/2014/main" id="{68F03034-9646-4309-8F0C-80BDE369C935}"/>
              </a:ext>
            </a:extLst>
          </p:cNvPr>
          <p:cNvSpPr>
            <a:spLocks noGrp="1"/>
          </p:cNvSpPr>
          <p:nvPr>
            <p:ph type="body" sz="quarter" idx="4294967295"/>
          </p:nvPr>
        </p:nvSpPr>
        <p:spPr>
          <a:xfrm>
            <a:off x="786473" y="1891497"/>
            <a:ext cx="10484039" cy="2039220"/>
          </a:xfrm>
        </p:spPr>
        <p:txBody>
          <a:bodyPr/>
          <a:lstStyle/>
          <a:p>
            <a:pPr marL="0" indent="0">
              <a:buNone/>
            </a:pPr>
            <a:r>
              <a:rPr lang="en-US" sz="2133" dirty="0">
                <a:latin typeface="+mj-lt"/>
              </a:rPr>
              <a:t>Targeted to locals, the February – March “Stay Diego” campaign relaunched for a Spring flight and </a:t>
            </a:r>
            <a:r>
              <a:rPr lang="en-US" sz="2133" dirty="0">
                <a:latin typeface="+mj-lt"/>
                <a:ea typeface="Times New Roman" panose="02020603050405020304" pitchFamily="18" charset="0"/>
                <a:cs typeface="Times New Roman" panose="02020603050405020304" pitchFamily="18" charset="0"/>
              </a:rPr>
              <a:t>encouraged San Diegans to come together in support of our tourism community and book a staycation at a local hotel and dine, shop, and play local, which, in turn, will help stimulate our economy. </a:t>
            </a:r>
            <a:br>
              <a:rPr lang="en-US" sz="2133" dirty="0">
                <a:latin typeface="+mj-lt"/>
                <a:ea typeface="Times New Roman" panose="02020603050405020304" pitchFamily="18" charset="0"/>
                <a:cs typeface="Times New Roman" panose="02020603050405020304" pitchFamily="18" charset="0"/>
              </a:rPr>
            </a:br>
            <a:br>
              <a:rPr lang="en-US" sz="2133" dirty="0">
                <a:latin typeface="+mj-lt"/>
                <a:ea typeface="Times New Roman" panose="02020603050405020304" pitchFamily="18" charset="0"/>
                <a:cs typeface="Times New Roman" panose="02020603050405020304" pitchFamily="18" charset="0"/>
              </a:rPr>
            </a:br>
            <a:r>
              <a:rPr lang="en-US" sz="1600" dirty="0">
                <a:latin typeface="+mj-lt"/>
                <a:ea typeface="Times New Roman" panose="02020603050405020304" pitchFamily="18" charset="0"/>
                <a:cs typeface="Times New Roman" panose="02020603050405020304" pitchFamily="18" charset="0"/>
              </a:rPr>
              <a:t>More than 13.9 million impressions were delivered locally through custom sponsored content, in-news content mentions, network taggable creative, premium homepage takeover placements and digital display advertising.</a:t>
            </a:r>
            <a:endParaRPr lang="en-US" sz="1600" dirty="0">
              <a:latin typeface="+mj-lt"/>
            </a:endParaRPr>
          </a:p>
          <a:p>
            <a:pPr marL="0" indent="0">
              <a:buNone/>
            </a:pPr>
            <a:endParaRPr lang="en-US" sz="1600" dirty="0"/>
          </a:p>
          <a:p>
            <a:pPr marL="0" indent="0">
              <a:buNone/>
            </a:pPr>
            <a:endParaRPr lang="en-US" sz="1600" dirty="0"/>
          </a:p>
        </p:txBody>
      </p:sp>
      <p:grpSp>
        <p:nvGrpSpPr>
          <p:cNvPr id="24" name="Group 23">
            <a:extLst>
              <a:ext uri="{FF2B5EF4-FFF2-40B4-BE49-F238E27FC236}">
                <a16:creationId xmlns:a16="http://schemas.microsoft.com/office/drawing/2014/main" id="{4E41A452-AFE4-4F2C-BCA2-B6941A0599C6}"/>
              </a:ext>
            </a:extLst>
          </p:cNvPr>
          <p:cNvGrpSpPr/>
          <p:nvPr/>
        </p:nvGrpSpPr>
        <p:grpSpPr>
          <a:xfrm>
            <a:off x="1370014" y="4054715"/>
            <a:ext cx="4215388" cy="494789"/>
            <a:chOff x="457200" y="4280771"/>
            <a:chExt cx="3161541" cy="371092"/>
          </a:xfrm>
        </p:grpSpPr>
        <p:pic>
          <p:nvPicPr>
            <p:cNvPr id="1026" name="Picture 2" descr="Image result for cbs 8 san diego">
              <a:extLst>
                <a:ext uri="{FF2B5EF4-FFF2-40B4-BE49-F238E27FC236}">
                  <a16:creationId xmlns:a16="http://schemas.microsoft.com/office/drawing/2014/main" id="{DDCCEE33-E5B7-4BC4-8551-AE281D1B1B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333678"/>
              <a:ext cx="1097871" cy="2509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fox 5 san diego">
              <a:extLst>
                <a:ext uri="{FF2B5EF4-FFF2-40B4-BE49-F238E27FC236}">
                  <a16:creationId xmlns:a16="http://schemas.microsoft.com/office/drawing/2014/main" id="{5D9D0228-61CE-4A23-84E5-EADD5BF483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071" y="4331440"/>
              <a:ext cx="767639" cy="3204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nbc 7 san diego">
              <a:extLst>
                <a:ext uri="{FF2B5EF4-FFF2-40B4-BE49-F238E27FC236}">
                  <a16:creationId xmlns:a16="http://schemas.microsoft.com/office/drawing/2014/main" id="{6819F4CF-7872-498E-B67B-1531843016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6041" y="4280771"/>
              <a:ext cx="1132700" cy="3567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 34">
            <a:extLst>
              <a:ext uri="{FF2B5EF4-FFF2-40B4-BE49-F238E27FC236}">
                <a16:creationId xmlns:a16="http://schemas.microsoft.com/office/drawing/2014/main" id="{6D691FD0-D39E-4A47-B4D4-355666F7151E}"/>
              </a:ext>
            </a:extLst>
          </p:cNvPr>
          <p:cNvGrpSpPr>
            <a:grpSpLocks noChangeAspect="1"/>
          </p:cNvGrpSpPr>
          <p:nvPr/>
        </p:nvGrpSpPr>
        <p:grpSpPr>
          <a:xfrm>
            <a:off x="6186483" y="3996791"/>
            <a:ext cx="4014530" cy="685088"/>
            <a:chOff x="576924" y="3976963"/>
            <a:chExt cx="3650938" cy="623041"/>
          </a:xfrm>
        </p:grpSpPr>
        <p:pic>
          <p:nvPicPr>
            <p:cNvPr id="26" name="Picture 25" descr="A picture containing text, sign, vector graphics&#10;&#10;Description automatically generated">
              <a:extLst>
                <a:ext uri="{FF2B5EF4-FFF2-40B4-BE49-F238E27FC236}">
                  <a16:creationId xmlns:a16="http://schemas.microsoft.com/office/drawing/2014/main" id="{BF6B0523-D64D-4711-95B6-63185A8CAAA6}"/>
                </a:ext>
              </a:extLst>
            </p:cNvPr>
            <p:cNvPicPr>
              <a:picLocks noChangeAspect="1"/>
            </p:cNvPicPr>
            <p:nvPr/>
          </p:nvPicPr>
          <p:blipFill>
            <a:blip r:embed="rId6"/>
            <a:stretch>
              <a:fillRect/>
            </a:stretch>
          </p:blipFill>
          <p:spPr>
            <a:xfrm>
              <a:off x="576924" y="3980348"/>
              <a:ext cx="614010" cy="614010"/>
            </a:xfrm>
            <a:prstGeom prst="rect">
              <a:avLst/>
            </a:prstGeom>
          </p:spPr>
        </p:pic>
        <p:pic>
          <p:nvPicPr>
            <p:cNvPr id="28" name="Picture 27" descr="Logo&#10;&#10;Description automatically generated">
              <a:extLst>
                <a:ext uri="{FF2B5EF4-FFF2-40B4-BE49-F238E27FC236}">
                  <a16:creationId xmlns:a16="http://schemas.microsoft.com/office/drawing/2014/main" id="{40475DDA-CF55-40DE-8D79-2A2E0341B766}"/>
                </a:ext>
              </a:extLst>
            </p:cNvPr>
            <p:cNvPicPr>
              <a:picLocks noChangeAspect="1"/>
            </p:cNvPicPr>
            <p:nvPr/>
          </p:nvPicPr>
          <p:blipFill>
            <a:blip r:embed="rId7"/>
            <a:stretch>
              <a:fillRect/>
            </a:stretch>
          </p:blipFill>
          <p:spPr>
            <a:xfrm>
              <a:off x="1303282" y="3980348"/>
              <a:ext cx="676070" cy="606615"/>
            </a:xfrm>
            <a:prstGeom prst="rect">
              <a:avLst/>
            </a:prstGeom>
          </p:spPr>
        </p:pic>
        <p:pic>
          <p:nvPicPr>
            <p:cNvPr id="30" name="Picture 29" descr="Icon&#10;&#10;Description automatically generated with medium confidence">
              <a:extLst>
                <a:ext uri="{FF2B5EF4-FFF2-40B4-BE49-F238E27FC236}">
                  <a16:creationId xmlns:a16="http://schemas.microsoft.com/office/drawing/2014/main" id="{C441F0AA-B544-4F40-A636-4F97564A363A}"/>
                </a:ext>
              </a:extLst>
            </p:cNvPr>
            <p:cNvPicPr>
              <a:picLocks noChangeAspect="1"/>
            </p:cNvPicPr>
            <p:nvPr/>
          </p:nvPicPr>
          <p:blipFill>
            <a:blip r:embed="rId8"/>
            <a:stretch>
              <a:fillRect/>
            </a:stretch>
          </p:blipFill>
          <p:spPr>
            <a:xfrm>
              <a:off x="2095388" y="3980348"/>
              <a:ext cx="614010" cy="614010"/>
            </a:xfrm>
            <a:prstGeom prst="rect">
              <a:avLst/>
            </a:prstGeom>
          </p:spPr>
        </p:pic>
        <p:pic>
          <p:nvPicPr>
            <p:cNvPr id="32" name="Picture 31" descr="A picture containing graphical user interface&#10;&#10;Description automatically generated">
              <a:extLst>
                <a:ext uri="{FF2B5EF4-FFF2-40B4-BE49-F238E27FC236}">
                  <a16:creationId xmlns:a16="http://schemas.microsoft.com/office/drawing/2014/main" id="{05F804FA-89E7-43F4-AA30-AA9927DDF497}"/>
                </a:ext>
              </a:extLst>
            </p:cNvPr>
            <p:cNvPicPr>
              <a:picLocks noChangeAspect="1"/>
            </p:cNvPicPr>
            <p:nvPr/>
          </p:nvPicPr>
          <p:blipFill>
            <a:blip r:embed="rId9"/>
            <a:stretch>
              <a:fillRect/>
            </a:stretch>
          </p:blipFill>
          <p:spPr>
            <a:xfrm>
              <a:off x="2825434" y="3998410"/>
              <a:ext cx="672628" cy="601594"/>
            </a:xfrm>
            <a:prstGeom prst="rect">
              <a:avLst/>
            </a:prstGeom>
          </p:spPr>
        </p:pic>
        <p:pic>
          <p:nvPicPr>
            <p:cNvPr id="34" name="Picture 33" descr="Logo&#10;&#10;Description automatically generated with low confidence">
              <a:extLst>
                <a:ext uri="{FF2B5EF4-FFF2-40B4-BE49-F238E27FC236}">
                  <a16:creationId xmlns:a16="http://schemas.microsoft.com/office/drawing/2014/main" id="{5040B5C9-DDF5-419A-BE8A-B9668E5AE9A2}"/>
                </a:ext>
              </a:extLst>
            </p:cNvPr>
            <p:cNvPicPr>
              <a:picLocks noChangeAspect="1"/>
            </p:cNvPicPr>
            <p:nvPr/>
          </p:nvPicPr>
          <p:blipFill>
            <a:blip r:embed="rId10"/>
            <a:stretch>
              <a:fillRect/>
            </a:stretch>
          </p:blipFill>
          <p:spPr>
            <a:xfrm>
              <a:off x="3613852" y="3976963"/>
              <a:ext cx="614010" cy="614010"/>
            </a:xfrm>
            <a:prstGeom prst="rect">
              <a:avLst/>
            </a:prstGeom>
          </p:spPr>
        </p:pic>
      </p:grpSp>
      <p:sp>
        <p:nvSpPr>
          <p:cNvPr id="17" name="Oval 16">
            <a:extLst>
              <a:ext uri="{FF2B5EF4-FFF2-40B4-BE49-F238E27FC236}">
                <a16:creationId xmlns:a16="http://schemas.microsoft.com/office/drawing/2014/main" id="{464C5773-41A6-49EF-9CBC-4750BEA2E7F1}"/>
              </a:ext>
            </a:extLst>
          </p:cNvPr>
          <p:cNvSpPr/>
          <p:nvPr/>
        </p:nvSpPr>
        <p:spPr>
          <a:xfrm>
            <a:off x="639140" y="679861"/>
            <a:ext cx="1087491" cy="1087491"/>
          </a:xfrm>
          <a:prstGeom prst="ellipse">
            <a:avLst/>
          </a:prstGeom>
          <a:solidFill>
            <a:srgbClr val="FF8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r>
              <a:rPr lang="en-US" sz="3733" b="1" dirty="0">
                <a:solidFill>
                  <a:prstClr val="white"/>
                </a:solidFill>
                <a:latin typeface="Arial" panose="020B0604020202020204"/>
                <a:ea typeface="Brandon Text" charset="0"/>
                <a:cs typeface="Brandon Text" charset="0"/>
              </a:rPr>
              <a:t>1</a:t>
            </a:r>
          </a:p>
        </p:txBody>
      </p:sp>
      <p:pic>
        <p:nvPicPr>
          <p:cNvPr id="25" name="Picture 24">
            <a:extLst>
              <a:ext uri="{FF2B5EF4-FFF2-40B4-BE49-F238E27FC236}">
                <a16:creationId xmlns:a16="http://schemas.microsoft.com/office/drawing/2014/main" id="{95A9C099-32C1-435A-AEFA-587F5388765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73025" y="4806157"/>
            <a:ext cx="4524540" cy="2051843"/>
          </a:xfrm>
          <a:prstGeom prst="rect">
            <a:avLst/>
          </a:prstGeom>
        </p:spPr>
      </p:pic>
      <p:pic>
        <p:nvPicPr>
          <p:cNvPr id="27" name="Picture 26">
            <a:extLst>
              <a:ext uri="{FF2B5EF4-FFF2-40B4-BE49-F238E27FC236}">
                <a16:creationId xmlns:a16="http://schemas.microsoft.com/office/drawing/2014/main" id="{E609623D-65D1-48E9-83C1-9FF77067A861}"/>
              </a:ext>
            </a:extLst>
          </p:cNvPr>
          <p:cNvPicPr>
            <a:picLocks noChangeAspect="1"/>
          </p:cNvPicPr>
          <p:nvPr/>
        </p:nvPicPr>
        <p:blipFill rotWithShape="1">
          <a:blip r:embed="rId12">
            <a:extLst>
              <a:ext uri="{28A0092B-C50C-407E-A947-70E740481C1C}">
                <a14:useLocalDpi xmlns:a14="http://schemas.microsoft.com/office/drawing/2010/main" val="0"/>
              </a:ext>
            </a:extLst>
          </a:blip>
          <a:srcRect l="203" r="718"/>
          <a:stretch/>
        </p:blipFill>
        <p:spPr bwMode="auto">
          <a:xfrm>
            <a:off x="2471" y="4820335"/>
            <a:ext cx="3565052" cy="2080652"/>
          </a:xfrm>
          <a:prstGeom prst="rect">
            <a:avLst/>
          </a:prstGeom>
          <a:ln>
            <a:noFill/>
          </a:ln>
          <a:extLst>
            <a:ext uri="{53640926-AAD7-44D8-BBD7-CCE9431645EC}">
              <a14:shadowObscured xmlns:a14="http://schemas.microsoft.com/office/drawing/2010/main"/>
            </a:ext>
          </a:extLst>
        </p:spPr>
      </p:pic>
      <p:pic>
        <p:nvPicPr>
          <p:cNvPr id="29" name="Picture 28">
            <a:extLst>
              <a:ext uri="{FF2B5EF4-FFF2-40B4-BE49-F238E27FC236}">
                <a16:creationId xmlns:a16="http://schemas.microsoft.com/office/drawing/2014/main" id="{6AB09BF2-D0D8-4A0A-AE0A-8B6ED6BE5EC5}"/>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 r="641"/>
          <a:stretch/>
        </p:blipFill>
        <p:spPr bwMode="auto">
          <a:xfrm>
            <a:off x="3735870" y="4806157"/>
            <a:ext cx="3792863" cy="205184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60522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19C565-865C-40BC-AE45-C4896E20FE5E}"/>
              </a:ext>
            </a:extLst>
          </p:cNvPr>
          <p:cNvSpPr>
            <a:spLocks noGrp="1"/>
          </p:cNvSpPr>
          <p:nvPr>
            <p:ph type="title"/>
          </p:nvPr>
        </p:nvSpPr>
        <p:spPr>
          <a:xfrm>
            <a:off x="1577130" y="86604"/>
            <a:ext cx="9469105" cy="1173671"/>
          </a:xfrm>
        </p:spPr>
        <p:txBody>
          <a:bodyPr/>
          <a:lstStyle/>
          <a:p>
            <a:r>
              <a:rPr lang="en-US" dirty="0"/>
              <a:t>San Diego Tourism Recovery</a:t>
            </a:r>
            <a:br>
              <a:rPr lang="en-US" dirty="0"/>
            </a:br>
            <a:r>
              <a:rPr lang="en-US" dirty="0"/>
              <a:t>Drive Markets Advertising</a:t>
            </a:r>
          </a:p>
        </p:txBody>
      </p:sp>
      <p:sp>
        <p:nvSpPr>
          <p:cNvPr id="11" name="Text Placeholder 10">
            <a:extLst>
              <a:ext uri="{FF2B5EF4-FFF2-40B4-BE49-F238E27FC236}">
                <a16:creationId xmlns:a16="http://schemas.microsoft.com/office/drawing/2014/main" id="{46EEFF93-6C94-422B-88B8-61974A203C78}"/>
              </a:ext>
            </a:extLst>
          </p:cNvPr>
          <p:cNvSpPr>
            <a:spLocks noGrp="1"/>
          </p:cNvSpPr>
          <p:nvPr>
            <p:ph type="body" sz="quarter" idx="10"/>
          </p:nvPr>
        </p:nvSpPr>
        <p:spPr>
          <a:xfrm>
            <a:off x="1577130" y="1336759"/>
            <a:ext cx="10847696" cy="567699"/>
          </a:xfrm>
        </p:spPr>
        <p:txBody>
          <a:bodyPr/>
          <a:lstStyle/>
          <a:p>
            <a:r>
              <a:rPr lang="en-US" dirty="0"/>
              <a:t>$8 Million Media (July – December 2021) </a:t>
            </a:r>
          </a:p>
        </p:txBody>
      </p:sp>
      <p:sp>
        <p:nvSpPr>
          <p:cNvPr id="6" name="Slide Number Placeholder 5">
            <a:extLst>
              <a:ext uri="{FF2B5EF4-FFF2-40B4-BE49-F238E27FC236}">
                <a16:creationId xmlns:a16="http://schemas.microsoft.com/office/drawing/2014/main" id="{349BDF07-7A52-4772-92AB-BFB3A4298277}"/>
              </a:ext>
            </a:extLst>
          </p:cNvPr>
          <p:cNvSpPr>
            <a:spLocks noGrp="1"/>
          </p:cNvSpPr>
          <p:nvPr>
            <p:ph type="sldNum" sz="quarter" idx="15"/>
          </p:nvPr>
        </p:nvSpPr>
        <p:spPr/>
        <p:txBody>
          <a:bodyPr/>
          <a:lstStyle/>
          <a:p>
            <a:pPr defTabSz="914377"/>
            <a:fld id="{4ACD21FF-2B45-0A4B-BA34-4CEC5105C6B7}" type="slidenum">
              <a:rPr lang="en-US">
                <a:solidFill>
                  <a:prstClr val="white"/>
                </a:solidFill>
                <a:latin typeface="Arial" panose="020B0604020202020204"/>
              </a:rPr>
              <a:pPr defTabSz="914377"/>
              <a:t>16</a:t>
            </a:fld>
            <a:endParaRPr lang="en-US" dirty="0">
              <a:solidFill>
                <a:prstClr val="white"/>
              </a:solidFill>
              <a:latin typeface="Arial" panose="020B0604020202020204"/>
            </a:endParaRPr>
          </a:p>
        </p:txBody>
      </p:sp>
      <p:pic>
        <p:nvPicPr>
          <p:cNvPr id="5" name="Picture 4">
            <a:extLst>
              <a:ext uri="{FF2B5EF4-FFF2-40B4-BE49-F238E27FC236}">
                <a16:creationId xmlns:a16="http://schemas.microsoft.com/office/drawing/2014/main" id="{BD6EF027-F8D4-4ADB-96A5-A13BC327EA1F}"/>
              </a:ext>
            </a:extLst>
          </p:cNvPr>
          <p:cNvPicPr>
            <a:picLocks noChangeAspect="1"/>
          </p:cNvPicPr>
          <p:nvPr/>
        </p:nvPicPr>
        <p:blipFill>
          <a:blip r:embed="rId3"/>
          <a:stretch>
            <a:fillRect/>
          </a:stretch>
        </p:blipFill>
        <p:spPr>
          <a:xfrm>
            <a:off x="608784" y="2022708"/>
            <a:ext cx="11174312" cy="4698769"/>
          </a:xfrm>
          <a:prstGeom prst="rect">
            <a:avLst/>
          </a:prstGeom>
        </p:spPr>
      </p:pic>
      <p:sp>
        <p:nvSpPr>
          <p:cNvPr id="7" name="Oval 6">
            <a:extLst>
              <a:ext uri="{FF2B5EF4-FFF2-40B4-BE49-F238E27FC236}">
                <a16:creationId xmlns:a16="http://schemas.microsoft.com/office/drawing/2014/main" id="{8FFC7DA6-5C72-44F6-8507-D23E2EF9D786}"/>
              </a:ext>
            </a:extLst>
          </p:cNvPr>
          <p:cNvSpPr/>
          <p:nvPr/>
        </p:nvSpPr>
        <p:spPr>
          <a:xfrm>
            <a:off x="379081" y="33100"/>
            <a:ext cx="1087491" cy="1087491"/>
          </a:xfrm>
          <a:prstGeom prst="ellipse">
            <a:avLst/>
          </a:prstGeom>
          <a:solidFill>
            <a:srgbClr val="FF8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r>
              <a:rPr lang="en-US" sz="3733" b="1" dirty="0">
                <a:solidFill>
                  <a:prstClr val="white"/>
                </a:solidFill>
                <a:latin typeface="Arial" panose="020B0604020202020204"/>
                <a:ea typeface="Brandon Text" charset="0"/>
                <a:cs typeface="Brandon Text" charset="0"/>
              </a:rPr>
              <a:t>2</a:t>
            </a:r>
          </a:p>
        </p:txBody>
      </p:sp>
    </p:spTree>
    <p:extLst>
      <p:ext uri="{BB962C8B-B14F-4D97-AF65-F5344CB8AC3E}">
        <p14:creationId xmlns:p14="http://schemas.microsoft.com/office/powerpoint/2010/main" val="4160095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C7E6962-267A-4AE8-89C9-2E7A71CA84ED}"/>
              </a:ext>
            </a:extLst>
          </p:cNvPr>
          <p:cNvSpPr>
            <a:spLocks noGrp="1"/>
          </p:cNvSpPr>
          <p:nvPr>
            <p:ph type="title"/>
          </p:nvPr>
        </p:nvSpPr>
        <p:spPr>
          <a:xfrm>
            <a:off x="1700493" y="406043"/>
            <a:ext cx="9650930" cy="874948"/>
          </a:xfrm>
        </p:spPr>
        <p:txBody>
          <a:bodyPr/>
          <a:lstStyle/>
          <a:p>
            <a:r>
              <a:rPr lang="en-US" dirty="0"/>
              <a:t>San Diego is Open for Meetings</a:t>
            </a:r>
          </a:p>
        </p:txBody>
      </p:sp>
      <p:sp>
        <p:nvSpPr>
          <p:cNvPr id="5" name="Slide Number Placeholder 4">
            <a:extLst>
              <a:ext uri="{FF2B5EF4-FFF2-40B4-BE49-F238E27FC236}">
                <a16:creationId xmlns:a16="http://schemas.microsoft.com/office/drawing/2014/main" id="{D39A59A4-3E3E-421C-8547-03ED5954844C}"/>
              </a:ext>
            </a:extLst>
          </p:cNvPr>
          <p:cNvSpPr>
            <a:spLocks noGrp="1"/>
          </p:cNvSpPr>
          <p:nvPr>
            <p:ph type="sldNum" sz="quarter" idx="15"/>
          </p:nvPr>
        </p:nvSpPr>
        <p:spPr/>
        <p:txBody>
          <a:bodyPr/>
          <a:lstStyle/>
          <a:p>
            <a:pPr defTabSz="914377"/>
            <a:fld id="{4ACD21FF-2B45-0A4B-BA34-4CEC5105C6B7}" type="slidenum">
              <a:rPr lang="en-US">
                <a:solidFill>
                  <a:prstClr val="white"/>
                </a:solidFill>
                <a:latin typeface="Arial" panose="020B0604020202020204"/>
              </a:rPr>
              <a:pPr defTabSz="914377"/>
              <a:t>17</a:t>
            </a:fld>
            <a:endParaRPr lang="en-US" dirty="0">
              <a:solidFill>
                <a:prstClr val="white"/>
              </a:solidFill>
              <a:latin typeface="Arial" panose="020B0604020202020204"/>
            </a:endParaRPr>
          </a:p>
        </p:txBody>
      </p:sp>
      <p:sp>
        <p:nvSpPr>
          <p:cNvPr id="9" name="Text Placeholder 8">
            <a:extLst>
              <a:ext uri="{FF2B5EF4-FFF2-40B4-BE49-F238E27FC236}">
                <a16:creationId xmlns:a16="http://schemas.microsoft.com/office/drawing/2014/main" id="{4574B1E9-083B-4ED2-AF62-87E092A1D111}"/>
              </a:ext>
            </a:extLst>
          </p:cNvPr>
          <p:cNvSpPr>
            <a:spLocks noGrp="1"/>
          </p:cNvSpPr>
          <p:nvPr>
            <p:ph type="body" sz="quarter" idx="11"/>
          </p:nvPr>
        </p:nvSpPr>
        <p:spPr>
          <a:xfrm>
            <a:off x="609599" y="1695028"/>
            <a:ext cx="10668003" cy="1531760"/>
          </a:xfrm>
        </p:spPr>
        <p:txBody>
          <a:bodyPr/>
          <a:lstStyle/>
          <a:p>
            <a:pPr marL="0" indent="0">
              <a:buNone/>
            </a:pPr>
            <a:r>
              <a:rPr lang="en-US" dirty="0"/>
              <a:t>Supporting Direct Sales for Conventions and Hotel Meetings with NEW “Happiness Is” group meetings campaign to announce San Diego is open for meetings and conventions.</a:t>
            </a:r>
          </a:p>
          <a:p>
            <a:endParaRPr lang="en-US" dirty="0"/>
          </a:p>
        </p:txBody>
      </p:sp>
      <p:pic>
        <p:nvPicPr>
          <p:cNvPr id="12" name="Picture 11">
            <a:extLst>
              <a:ext uri="{FF2B5EF4-FFF2-40B4-BE49-F238E27FC236}">
                <a16:creationId xmlns:a16="http://schemas.microsoft.com/office/drawing/2014/main" id="{DA491D0E-F5FE-4358-9110-4B9EAA04A580}"/>
              </a:ext>
            </a:extLst>
          </p:cNvPr>
          <p:cNvPicPr>
            <a:picLocks noChangeAspect="1"/>
          </p:cNvPicPr>
          <p:nvPr/>
        </p:nvPicPr>
        <p:blipFill>
          <a:blip r:embed="rId3"/>
          <a:stretch>
            <a:fillRect/>
          </a:stretch>
        </p:blipFill>
        <p:spPr>
          <a:xfrm>
            <a:off x="3161132" y="2762248"/>
            <a:ext cx="2735814" cy="1000908"/>
          </a:xfrm>
          <a:prstGeom prst="rect">
            <a:avLst/>
          </a:prstGeom>
        </p:spPr>
      </p:pic>
      <p:sp>
        <p:nvSpPr>
          <p:cNvPr id="13" name="TextBox 12">
            <a:extLst>
              <a:ext uri="{FF2B5EF4-FFF2-40B4-BE49-F238E27FC236}">
                <a16:creationId xmlns:a16="http://schemas.microsoft.com/office/drawing/2014/main" id="{6D09546F-D015-45EA-906E-AA16075146D4}"/>
              </a:ext>
            </a:extLst>
          </p:cNvPr>
          <p:cNvSpPr txBox="1"/>
          <p:nvPr/>
        </p:nvSpPr>
        <p:spPr>
          <a:xfrm>
            <a:off x="5973082" y="2939604"/>
            <a:ext cx="4168876" cy="543867"/>
          </a:xfrm>
          <a:prstGeom prst="rect">
            <a:avLst/>
          </a:prstGeom>
          <a:noFill/>
        </p:spPr>
        <p:txBody>
          <a:bodyPr wrap="square" rtlCol="0">
            <a:spAutoFit/>
          </a:bodyPr>
          <a:lstStyle/>
          <a:p>
            <a:pPr defTabSz="914377"/>
            <a:r>
              <a:rPr lang="en-US" sz="1467" dirty="0">
                <a:solidFill>
                  <a:srgbClr val="767171"/>
                </a:solidFill>
                <a:latin typeface="Arial" panose="020B0604020202020204"/>
              </a:rPr>
              <a:t>San Diego is defined by a Sunny Outlook:</a:t>
            </a:r>
            <a:br>
              <a:rPr lang="en-US" sz="1467" dirty="0">
                <a:solidFill>
                  <a:srgbClr val="767171"/>
                </a:solidFill>
                <a:latin typeface="Arial" panose="020B0604020202020204"/>
              </a:rPr>
            </a:br>
            <a:r>
              <a:rPr lang="en-US" sz="1467" dirty="0">
                <a:solidFill>
                  <a:srgbClr val="767171"/>
                </a:solidFill>
                <a:latin typeface="Arial" panose="020B0604020202020204"/>
              </a:rPr>
              <a:t>a place that inspires positivity and optimism. </a:t>
            </a:r>
          </a:p>
        </p:txBody>
      </p:sp>
      <p:grpSp>
        <p:nvGrpSpPr>
          <p:cNvPr id="22" name="Group 21">
            <a:extLst>
              <a:ext uri="{FF2B5EF4-FFF2-40B4-BE49-F238E27FC236}">
                <a16:creationId xmlns:a16="http://schemas.microsoft.com/office/drawing/2014/main" id="{5984580D-AD7E-4FF1-AA1D-6AC96136ED50}"/>
              </a:ext>
            </a:extLst>
          </p:cNvPr>
          <p:cNvGrpSpPr/>
          <p:nvPr/>
        </p:nvGrpSpPr>
        <p:grpSpPr>
          <a:xfrm>
            <a:off x="1471586" y="3937138"/>
            <a:ext cx="3392719" cy="2784341"/>
            <a:chOff x="218305" y="3072129"/>
            <a:chExt cx="4261463" cy="3126955"/>
          </a:xfrm>
        </p:grpSpPr>
        <p:pic>
          <p:nvPicPr>
            <p:cNvPr id="18" name="Picture 17" descr="A picture containing text, water, sky, outdoor&#10;&#10;Description automatically generated">
              <a:extLst>
                <a:ext uri="{FF2B5EF4-FFF2-40B4-BE49-F238E27FC236}">
                  <a16:creationId xmlns:a16="http://schemas.microsoft.com/office/drawing/2014/main" id="{38AC6AE7-80C1-46ED-9DF6-56C4E2B3475E}"/>
                </a:ext>
              </a:extLst>
            </p:cNvPr>
            <p:cNvPicPr>
              <a:picLocks noChangeAspect="1"/>
            </p:cNvPicPr>
            <p:nvPr/>
          </p:nvPicPr>
          <p:blipFill rotWithShape="1">
            <a:blip r:embed="rId4"/>
            <a:srcRect l="1084"/>
            <a:stretch/>
          </p:blipFill>
          <p:spPr>
            <a:xfrm>
              <a:off x="642809" y="4232656"/>
              <a:ext cx="3260667" cy="1808722"/>
            </a:xfrm>
            <a:prstGeom prst="rect">
              <a:avLst/>
            </a:prstGeom>
          </p:spPr>
        </p:pic>
        <p:sp>
          <p:nvSpPr>
            <p:cNvPr id="19" name="TextBox 18">
              <a:extLst>
                <a:ext uri="{FF2B5EF4-FFF2-40B4-BE49-F238E27FC236}">
                  <a16:creationId xmlns:a16="http://schemas.microsoft.com/office/drawing/2014/main" id="{3A58C379-AD22-42A8-9BE4-F853BDD8D451}"/>
                </a:ext>
              </a:extLst>
            </p:cNvPr>
            <p:cNvSpPr txBox="1">
              <a:spLocks noChangeAspect="1"/>
            </p:cNvSpPr>
            <p:nvPr/>
          </p:nvSpPr>
          <p:spPr>
            <a:xfrm>
              <a:off x="218305" y="3655241"/>
              <a:ext cx="4261463" cy="472530"/>
            </a:xfrm>
            <a:prstGeom prst="rect">
              <a:avLst/>
            </a:prstGeom>
            <a:noFill/>
          </p:spPr>
          <p:txBody>
            <a:bodyPr wrap="square" rtlCol="0">
              <a:spAutoFit/>
            </a:bodyPr>
            <a:lstStyle/>
            <a:p>
              <a:pPr algn="ctr" defTabSz="914377"/>
              <a:r>
                <a:rPr lang="en-US" sz="1067" b="1" dirty="0">
                  <a:solidFill>
                    <a:srgbClr val="767171"/>
                  </a:solidFill>
                  <a:latin typeface="Arial" panose="020B0604020202020204"/>
                </a:rPr>
                <a:t>San Diego’s positivity and optimism is fueled by our good vibes and wide-open spaces.</a:t>
              </a:r>
            </a:p>
          </p:txBody>
        </p:sp>
        <p:sp>
          <p:nvSpPr>
            <p:cNvPr id="20" name="TextBox 19">
              <a:extLst>
                <a:ext uri="{FF2B5EF4-FFF2-40B4-BE49-F238E27FC236}">
                  <a16:creationId xmlns:a16="http://schemas.microsoft.com/office/drawing/2014/main" id="{59EC0535-995A-4B4B-9AA8-5F712EA3A73F}"/>
                </a:ext>
              </a:extLst>
            </p:cNvPr>
            <p:cNvSpPr txBox="1">
              <a:spLocks noChangeAspect="1"/>
            </p:cNvSpPr>
            <p:nvPr/>
          </p:nvSpPr>
          <p:spPr>
            <a:xfrm>
              <a:off x="708377" y="3142594"/>
              <a:ext cx="3350276" cy="472315"/>
            </a:xfrm>
            <a:prstGeom prst="rect">
              <a:avLst/>
            </a:prstGeom>
            <a:noFill/>
          </p:spPr>
          <p:txBody>
            <a:bodyPr wrap="square" rtlCol="0">
              <a:spAutoFit/>
            </a:bodyPr>
            <a:lstStyle/>
            <a:p>
              <a:pPr algn="ctr" defTabSz="914377"/>
              <a:r>
                <a:rPr lang="en-US" sz="2133" b="1" dirty="0">
                  <a:solidFill>
                    <a:srgbClr val="767171"/>
                  </a:solidFill>
                  <a:latin typeface="Arial" panose="020B0604020202020204"/>
                </a:rPr>
                <a:t>Leisure</a:t>
              </a:r>
            </a:p>
          </p:txBody>
        </p:sp>
        <p:sp>
          <p:nvSpPr>
            <p:cNvPr id="21" name="Rectangle 20">
              <a:extLst>
                <a:ext uri="{FF2B5EF4-FFF2-40B4-BE49-F238E27FC236}">
                  <a16:creationId xmlns:a16="http://schemas.microsoft.com/office/drawing/2014/main" id="{249539EA-66CA-4DB8-B59C-EDECCD10DDC5}"/>
                </a:ext>
              </a:extLst>
            </p:cNvPr>
            <p:cNvSpPr>
              <a:spLocks noChangeAspect="1"/>
            </p:cNvSpPr>
            <p:nvPr/>
          </p:nvSpPr>
          <p:spPr>
            <a:xfrm>
              <a:off x="218305" y="3072129"/>
              <a:ext cx="4261458" cy="31269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Arial" panose="020B0604020202020204"/>
              </a:endParaRPr>
            </a:p>
          </p:txBody>
        </p:sp>
      </p:grpSp>
      <p:sp>
        <p:nvSpPr>
          <p:cNvPr id="23" name="Right Arrow 14">
            <a:extLst>
              <a:ext uri="{FF2B5EF4-FFF2-40B4-BE49-F238E27FC236}">
                <a16:creationId xmlns:a16="http://schemas.microsoft.com/office/drawing/2014/main" id="{5F451DD8-7EDE-4FCC-B35A-C6541AFED824}"/>
              </a:ext>
            </a:extLst>
          </p:cNvPr>
          <p:cNvSpPr/>
          <p:nvPr/>
        </p:nvSpPr>
        <p:spPr>
          <a:xfrm>
            <a:off x="5299586" y="4921831"/>
            <a:ext cx="2028116" cy="6461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1400" dirty="0">
                <a:solidFill>
                  <a:prstClr val="white"/>
                </a:solidFill>
                <a:latin typeface="Arial" panose="020B0604020202020204"/>
              </a:rPr>
              <a:t>Brand Extension</a:t>
            </a:r>
          </a:p>
        </p:txBody>
      </p:sp>
      <p:grpSp>
        <p:nvGrpSpPr>
          <p:cNvPr id="24" name="Group 23">
            <a:extLst>
              <a:ext uri="{FF2B5EF4-FFF2-40B4-BE49-F238E27FC236}">
                <a16:creationId xmlns:a16="http://schemas.microsoft.com/office/drawing/2014/main" id="{29A2FF76-C7AD-40B8-AA02-98DF62F8882F}"/>
              </a:ext>
            </a:extLst>
          </p:cNvPr>
          <p:cNvGrpSpPr/>
          <p:nvPr/>
        </p:nvGrpSpPr>
        <p:grpSpPr>
          <a:xfrm>
            <a:off x="7651864" y="3937137"/>
            <a:ext cx="3527413" cy="2798408"/>
            <a:chOff x="218305" y="3072129"/>
            <a:chExt cx="4261463" cy="3126955"/>
          </a:xfrm>
        </p:grpSpPr>
        <p:sp>
          <p:nvSpPr>
            <p:cNvPr id="26" name="TextBox 25">
              <a:extLst>
                <a:ext uri="{FF2B5EF4-FFF2-40B4-BE49-F238E27FC236}">
                  <a16:creationId xmlns:a16="http://schemas.microsoft.com/office/drawing/2014/main" id="{CA4240AB-FA66-4985-80A9-7550B1917300}"/>
                </a:ext>
              </a:extLst>
            </p:cNvPr>
            <p:cNvSpPr txBox="1">
              <a:spLocks noChangeAspect="1"/>
            </p:cNvSpPr>
            <p:nvPr/>
          </p:nvSpPr>
          <p:spPr>
            <a:xfrm>
              <a:off x="218305" y="3655242"/>
              <a:ext cx="4261463" cy="470155"/>
            </a:xfrm>
            <a:prstGeom prst="rect">
              <a:avLst/>
            </a:prstGeom>
            <a:noFill/>
          </p:spPr>
          <p:txBody>
            <a:bodyPr wrap="square" rtlCol="0">
              <a:spAutoFit/>
            </a:bodyPr>
            <a:lstStyle/>
            <a:p>
              <a:pPr algn="ctr" defTabSz="914377"/>
              <a:r>
                <a:rPr lang="en-US" sz="1067" b="1" dirty="0">
                  <a:solidFill>
                    <a:srgbClr val="767171"/>
                  </a:solidFill>
                  <a:latin typeface="Arial" panose="020B0604020202020204"/>
                </a:rPr>
                <a:t>San Diego’s positivity and optimism inspires endless creativity, innovation and opportunity.</a:t>
              </a:r>
            </a:p>
          </p:txBody>
        </p:sp>
        <p:sp>
          <p:nvSpPr>
            <p:cNvPr id="27" name="TextBox 26">
              <a:extLst>
                <a:ext uri="{FF2B5EF4-FFF2-40B4-BE49-F238E27FC236}">
                  <a16:creationId xmlns:a16="http://schemas.microsoft.com/office/drawing/2014/main" id="{D62E77FA-F88F-47D3-BA62-7E868F728F42}"/>
                </a:ext>
              </a:extLst>
            </p:cNvPr>
            <p:cNvSpPr txBox="1">
              <a:spLocks noChangeAspect="1"/>
            </p:cNvSpPr>
            <p:nvPr/>
          </p:nvSpPr>
          <p:spPr>
            <a:xfrm>
              <a:off x="708377" y="3142593"/>
              <a:ext cx="3350276" cy="469940"/>
            </a:xfrm>
            <a:prstGeom prst="rect">
              <a:avLst/>
            </a:prstGeom>
            <a:noFill/>
          </p:spPr>
          <p:txBody>
            <a:bodyPr wrap="square" rtlCol="0">
              <a:spAutoFit/>
            </a:bodyPr>
            <a:lstStyle/>
            <a:p>
              <a:pPr algn="ctr" defTabSz="914377"/>
              <a:r>
                <a:rPr lang="en-US" sz="2133" b="1" dirty="0">
                  <a:solidFill>
                    <a:srgbClr val="767171"/>
                  </a:solidFill>
                  <a:latin typeface="Arial" panose="020B0604020202020204"/>
                </a:rPr>
                <a:t>Groups/Meetings</a:t>
              </a:r>
            </a:p>
          </p:txBody>
        </p:sp>
        <p:sp>
          <p:nvSpPr>
            <p:cNvPr id="28" name="Rectangle 27">
              <a:extLst>
                <a:ext uri="{FF2B5EF4-FFF2-40B4-BE49-F238E27FC236}">
                  <a16:creationId xmlns:a16="http://schemas.microsoft.com/office/drawing/2014/main" id="{4D14861E-B53C-4F0F-B5A6-85D14DAEE8B3}"/>
                </a:ext>
              </a:extLst>
            </p:cNvPr>
            <p:cNvSpPr>
              <a:spLocks noChangeAspect="1"/>
            </p:cNvSpPr>
            <p:nvPr/>
          </p:nvSpPr>
          <p:spPr>
            <a:xfrm>
              <a:off x="218305" y="3072129"/>
              <a:ext cx="4261458" cy="31269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Arial" panose="020B0604020202020204"/>
              </a:endParaRPr>
            </a:p>
          </p:txBody>
        </p:sp>
      </p:grpSp>
      <p:pic>
        <p:nvPicPr>
          <p:cNvPr id="29" name="Picture 28" descr="Graphical user interface&#10;&#10;Description automatically generated with medium confidence">
            <a:extLst>
              <a:ext uri="{FF2B5EF4-FFF2-40B4-BE49-F238E27FC236}">
                <a16:creationId xmlns:a16="http://schemas.microsoft.com/office/drawing/2014/main" id="{C0993B65-B91F-4B7D-92BC-4C37210F32AA}"/>
              </a:ext>
            </a:extLst>
          </p:cNvPr>
          <p:cNvPicPr>
            <a:picLocks noChangeAspect="1"/>
          </p:cNvPicPr>
          <p:nvPr/>
        </p:nvPicPr>
        <p:blipFill rotWithShape="1">
          <a:blip r:embed="rId5"/>
          <a:srcRect t="30128"/>
          <a:stretch/>
        </p:blipFill>
        <p:spPr>
          <a:xfrm>
            <a:off x="7820804" y="4970508"/>
            <a:ext cx="3109736" cy="1610544"/>
          </a:xfrm>
          <a:prstGeom prst="rect">
            <a:avLst/>
          </a:prstGeom>
        </p:spPr>
      </p:pic>
      <p:sp>
        <p:nvSpPr>
          <p:cNvPr id="25" name="Oval 24">
            <a:extLst>
              <a:ext uri="{FF2B5EF4-FFF2-40B4-BE49-F238E27FC236}">
                <a16:creationId xmlns:a16="http://schemas.microsoft.com/office/drawing/2014/main" id="{94BBE0B2-FFFF-4B92-8FFA-EACB41E308B9}"/>
              </a:ext>
            </a:extLst>
          </p:cNvPr>
          <p:cNvSpPr/>
          <p:nvPr/>
        </p:nvSpPr>
        <p:spPr>
          <a:xfrm>
            <a:off x="384095" y="365126"/>
            <a:ext cx="1087491" cy="1087491"/>
          </a:xfrm>
          <a:prstGeom prst="ellipse">
            <a:avLst/>
          </a:prstGeom>
          <a:solidFill>
            <a:srgbClr val="FF8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r>
              <a:rPr lang="en-US" sz="3733" b="1" dirty="0">
                <a:solidFill>
                  <a:prstClr val="white"/>
                </a:solidFill>
                <a:latin typeface="Arial" panose="020B0604020202020204"/>
                <a:ea typeface="Brandon Text" charset="0"/>
                <a:cs typeface="Brandon Text" charset="0"/>
              </a:rPr>
              <a:t>3</a:t>
            </a:r>
          </a:p>
        </p:txBody>
      </p:sp>
    </p:spTree>
    <p:extLst>
      <p:ext uri="{BB962C8B-B14F-4D97-AF65-F5344CB8AC3E}">
        <p14:creationId xmlns:p14="http://schemas.microsoft.com/office/powerpoint/2010/main" val="35893825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BE2770-8B95-4638-B3F0-57FCDB40C999}"/>
              </a:ext>
            </a:extLst>
          </p:cNvPr>
          <p:cNvSpPr>
            <a:spLocks noGrp="1"/>
          </p:cNvSpPr>
          <p:nvPr>
            <p:ph type="title"/>
          </p:nvPr>
        </p:nvSpPr>
        <p:spPr>
          <a:xfrm>
            <a:off x="609600" y="-104697"/>
            <a:ext cx="10850880" cy="1173671"/>
          </a:xfrm>
        </p:spPr>
        <p:txBody>
          <a:bodyPr/>
          <a:lstStyle/>
          <a:p>
            <a:r>
              <a:rPr lang="en-US" dirty="0"/>
              <a:t>On the Road to Recovery</a:t>
            </a:r>
          </a:p>
        </p:txBody>
      </p:sp>
      <p:sp>
        <p:nvSpPr>
          <p:cNvPr id="3" name="Slide Number Placeholder 2">
            <a:extLst>
              <a:ext uri="{FF2B5EF4-FFF2-40B4-BE49-F238E27FC236}">
                <a16:creationId xmlns:a16="http://schemas.microsoft.com/office/drawing/2014/main" id="{C509754D-1B9E-4AD0-B05A-EA37F59D9378}"/>
              </a:ext>
            </a:extLst>
          </p:cNvPr>
          <p:cNvSpPr>
            <a:spLocks noGrp="1"/>
          </p:cNvSpPr>
          <p:nvPr>
            <p:ph type="sldNum" sz="quarter" idx="15"/>
          </p:nvPr>
        </p:nvSpPr>
        <p:spPr/>
        <p:txBody>
          <a:bodyPr/>
          <a:lstStyle/>
          <a:p>
            <a:pPr defTabSz="914377"/>
            <a:fld id="{4ACD21FF-2B45-0A4B-BA34-4CEC5105C6B7}" type="slidenum">
              <a:rPr lang="en-US">
                <a:solidFill>
                  <a:prstClr val="white"/>
                </a:solidFill>
                <a:latin typeface="Arial" panose="020B0604020202020204"/>
              </a:rPr>
              <a:pPr defTabSz="914377"/>
              <a:t>18</a:t>
            </a:fld>
            <a:endParaRPr lang="en-US" dirty="0">
              <a:solidFill>
                <a:prstClr val="white"/>
              </a:solidFill>
              <a:latin typeface="Arial" panose="020B0604020202020204"/>
            </a:endParaRPr>
          </a:p>
        </p:txBody>
      </p:sp>
      <p:sp>
        <p:nvSpPr>
          <p:cNvPr id="5" name="Content Placeholder 4">
            <a:extLst>
              <a:ext uri="{FF2B5EF4-FFF2-40B4-BE49-F238E27FC236}">
                <a16:creationId xmlns:a16="http://schemas.microsoft.com/office/drawing/2014/main" id="{4EC89CEE-45E7-4830-AFB5-E1F9B990BF27}"/>
              </a:ext>
            </a:extLst>
          </p:cNvPr>
          <p:cNvSpPr>
            <a:spLocks noGrp="1"/>
          </p:cNvSpPr>
          <p:nvPr>
            <p:ph type="body" sz="quarter" idx="11"/>
          </p:nvPr>
        </p:nvSpPr>
        <p:spPr>
          <a:xfrm>
            <a:off x="609600" y="1236515"/>
            <a:ext cx="10850880" cy="5407566"/>
          </a:xfrm>
        </p:spPr>
        <p:txBody>
          <a:bodyPr/>
          <a:lstStyle/>
          <a:p>
            <a:pPr marL="457189" indent="-457189">
              <a:buFont typeface="+mj-lt"/>
              <a:buAutoNum type="arabicPeriod"/>
            </a:pPr>
            <a:r>
              <a:rPr lang="en-US" sz="2267" dirty="0"/>
              <a:t>As with post 9/11 and the Great Recession, San Diego is well positioned to outperform competitive destinations in the short-term.  Driving Leisure Travel is an imperative while rebuilding Meetings and Conventions.</a:t>
            </a:r>
          </a:p>
          <a:p>
            <a:pPr marL="457189" indent="-457189">
              <a:buFont typeface="+mj-lt"/>
              <a:buAutoNum type="arabicPeriod"/>
            </a:pPr>
            <a:r>
              <a:rPr lang="en-US" sz="2267" dirty="0"/>
              <a:t>Air travel and longer distance trips will gain traction.  San Diego needs to be positioned to return and maintain National Advertising campaigns over the next 5 years.</a:t>
            </a:r>
          </a:p>
          <a:p>
            <a:pPr marL="457189" indent="-457189">
              <a:buFont typeface="+mj-lt"/>
              <a:buAutoNum type="arabicPeriod"/>
            </a:pPr>
            <a:r>
              <a:rPr lang="en-US" sz="2267" dirty="0"/>
              <a:t>International travel will return, and San Diego needs to be positioned to support direct air service. </a:t>
            </a:r>
          </a:p>
          <a:p>
            <a:pPr marL="457189" indent="-457189">
              <a:buFont typeface="+mj-lt"/>
              <a:buAutoNum type="arabicPeriod"/>
            </a:pPr>
            <a:r>
              <a:rPr lang="en-US" sz="2267" dirty="0"/>
              <a:t>Corporate travel to San Diego has been growing and should continue to provide a foundation for the destination as Government, Biotech and Navy-related sectors expand.</a:t>
            </a:r>
          </a:p>
          <a:p>
            <a:pPr marL="457189" indent="-457189">
              <a:buFont typeface="+mj-lt"/>
              <a:buAutoNum type="arabicPeriod"/>
            </a:pPr>
            <a:r>
              <a:rPr lang="en-US" sz="2267" dirty="0"/>
              <a:t>Development of new hotels and visitor infrastructure is concentrated in North County (Encinitas, Carlsbad and Oceanside) and South Bay (Gaylord Chula Vista opens 2023) creating more pressure on City of San Diego to maintain its share of visitors.</a:t>
            </a:r>
          </a:p>
        </p:txBody>
      </p:sp>
    </p:spTree>
    <p:extLst>
      <p:ext uri="{BB962C8B-B14F-4D97-AF65-F5344CB8AC3E}">
        <p14:creationId xmlns:p14="http://schemas.microsoft.com/office/powerpoint/2010/main" val="17017754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038F8-126D-4F6C-B982-F95BD2CBB7CA}"/>
              </a:ext>
            </a:extLst>
          </p:cNvPr>
          <p:cNvSpPr>
            <a:spLocks noGrp="1"/>
          </p:cNvSpPr>
          <p:nvPr>
            <p:ph type="title"/>
          </p:nvPr>
        </p:nvSpPr>
        <p:spPr/>
        <p:txBody>
          <a:bodyPr/>
          <a:lstStyle/>
          <a:p>
            <a:r>
              <a:rPr lang="en-US" dirty="0"/>
              <a:t>$95M Emergency Stimulus for Visit California</a:t>
            </a:r>
          </a:p>
        </p:txBody>
      </p:sp>
      <p:sp>
        <p:nvSpPr>
          <p:cNvPr id="3" name="Slide Number Placeholder 2">
            <a:extLst>
              <a:ext uri="{FF2B5EF4-FFF2-40B4-BE49-F238E27FC236}">
                <a16:creationId xmlns:a16="http://schemas.microsoft.com/office/drawing/2014/main" id="{03663F95-915C-4F7F-B64A-2CF8E631D4C8}"/>
              </a:ext>
            </a:extLst>
          </p:cNvPr>
          <p:cNvSpPr>
            <a:spLocks noGrp="1"/>
          </p:cNvSpPr>
          <p:nvPr>
            <p:ph type="sldNum" sz="quarter" idx="15"/>
          </p:nvPr>
        </p:nvSpPr>
        <p:spPr/>
        <p:txBody>
          <a:bodyPr/>
          <a:lstStyle/>
          <a:p>
            <a:fld id="{4ACD21FF-2B45-0A4B-BA34-4CEC5105C6B7}" type="slidenum">
              <a:rPr lang="en-US" smtClean="0"/>
              <a:t>19</a:t>
            </a:fld>
            <a:endParaRPr lang="en-US"/>
          </a:p>
        </p:txBody>
      </p:sp>
      <p:sp>
        <p:nvSpPr>
          <p:cNvPr id="6" name="Text Placeholder 5">
            <a:extLst>
              <a:ext uri="{FF2B5EF4-FFF2-40B4-BE49-F238E27FC236}">
                <a16:creationId xmlns:a16="http://schemas.microsoft.com/office/drawing/2014/main" id="{75A7B2B6-4D3F-470C-A3A4-6F5A148F2C7E}"/>
              </a:ext>
            </a:extLst>
          </p:cNvPr>
          <p:cNvSpPr>
            <a:spLocks noGrp="1"/>
          </p:cNvSpPr>
          <p:nvPr>
            <p:ph type="body" sz="quarter" idx="11"/>
          </p:nvPr>
        </p:nvSpPr>
        <p:spPr/>
        <p:txBody>
          <a:bodyPr/>
          <a:lstStyle/>
          <a:p>
            <a:r>
              <a:rPr lang="en-US" dirty="0"/>
              <a:t>Governor has proposed $95M in emergency funding for Visit California to augment their assessment revenue income which dropped during the pandemic</a:t>
            </a:r>
          </a:p>
          <a:p>
            <a:r>
              <a:rPr lang="en-US" dirty="0"/>
              <a:t>California has lost market share to Florida, Texas, Colorado and the Carolinas</a:t>
            </a:r>
          </a:p>
          <a:p>
            <a:r>
              <a:rPr lang="en-US" dirty="0"/>
              <a:t>Visit California will now be able to continue advertising the state this summer and fall to help rebuild visitation</a:t>
            </a:r>
          </a:p>
        </p:txBody>
      </p:sp>
      <p:pic>
        <p:nvPicPr>
          <p:cNvPr id="2050" name="Picture 2" descr="Two-thirds of Californians to get $600 stimulus under Gov Newsom plan">
            <a:extLst>
              <a:ext uri="{FF2B5EF4-FFF2-40B4-BE49-F238E27FC236}">
                <a16:creationId xmlns:a16="http://schemas.microsoft.com/office/drawing/2014/main" id="{95B7D8BE-25BB-409A-BFB3-1155F0B1CA92}"/>
              </a:ext>
            </a:extLst>
          </p:cNvPr>
          <p:cNvPicPr>
            <a:picLocks noGrp="1" noChangeAspect="1" noChangeArrowheads="1"/>
          </p:cNvPicPr>
          <p:nvPr>
            <p:ph type="pic" sz="quarter" idx="12"/>
          </p:nvPr>
        </p:nvPicPr>
        <p:blipFill>
          <a:blip r:embed="rId2">
            <a:extLst>
              <a:ext uri="{28A0092B-C50C-407E-A947-70E740481C1C}">
                <a14:useLocalDpi xmlns:a14="http://schemas.microsoft.com/office/drawing/2010/main" val="0"/>
              </a:ext>
            </a:extLst>
          </a:blip>
          <a:srcRect l="9643" r="964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3" name="Picture Placeholder 12" descr="A picture containing text, beach, nature, shore&#10;&#10;Description automatically generated">
            <a:extLst>
              <a:ext uri="{FF2B5EF4-FFF2-40B4-BE49-F238E27FC236}">
                <a16:creationId xmlns:a16="http://schemas.microsoft.com/office/drawing/2014/main" id="{AF35D16E-BC9B-492E-9BEA-71E649C76DB4}"/>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15980" r="15980"/>
          <a:stretch>
            <a:fillRect/>
          </a:stretch>
        </p:blipFill>
        <p:spPr/>
      </p:pic>
    </p:spTree>
    <p:extLst>
      <p:ext uri="{BB962C8B-B14F-4D97-AF65-F5344CB8AC3E}">
        <p14:creationId xmlns:p14="http://schemas.microsoft.com/office/powerpoint/2010/main" val="3014131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150A759-F6D3-44C2-8E5D-9B3A33B195FB}"/>
              </a:ext>
            </a:extLst>
          </p:cNvPr>
          <p:cNvSpPr>
            <a:spLocks noGrp="1"/>
          </p:cNvSpPr>
          <p:nvPr>
            <p:ph type="title"/>
          </p:nvPr>
        </p:nvSpPr>
        <p:spPr>
          <a:xfrm>
            <a:off x="4565452" y="283236"/>
            <a:ext cx="7383987" cy="1173671"/>
          </a:xfrm>
        </p:spPr>
        <p:txBody>
          <a:bodyPr/>
          <a:lstStyle/>
          <a:p>
            <a:r>
              <a:rPr lang="en-US" dirty="0"/>
              <a:t>San Diego Tourism Authority</a:t>
            </a:r>
            <a:br>
              <a:rPr lang="en-US" dirty="0"/>
            </a:br>
            <a:r>
              <a:rPr lang="en-US" dirty="0"/>
              <a:t>Driving Economic Benefit</a:t>
            </a:r>
          </a:p>
        </p:txBody>
      </p:sp>
      <p:sp>
        <p:nvSpPr>
          <p:cNvPr id="2" name="Slide Number Placeholder 1">
            <a:extLst>
              <a:ext uri="{FF2B5EF4-FFF2-40B4-BE49-F238E27FC236}">
                <a16:creationId xmlns:a16="http://schemas.microsoft.com/office/drawing/2014/main" id="{236CEE88-9576-47B7-9BE9-4F4170C543AA}"/>
              </a:ext>
            </a:extLst>
          </p:cNvPr>
          <p:cNvSpPr>
            <a:spLocks noGrp="1"/>
          </p:cNvSpPr>
          <p:nvPr>
            <p:ph type="sldNum" sz="quarter" idx="15"/>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fld id="{4ACD21FF-2B45-0A4B-BA34-4CEC5105C6B7}" type="slidenum">
              <a:rPr kumimoji="0" lang="en-US" sz="1067"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2</a:t>
            </a:fld>
            <a:endParaRPr kumimoji="0" lang="en-US" sz="1067"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11" name="Text Placeholder 10">
            <a:extLst>
              <a:ext uri="{FF2B5EF4-FFF2-40B4-BE49-F238E27FC236}">
                <a16:creationId xmlns:a16="http://schemas.microsoft.com/office/drawing/2014/main" id="{884B9871-71FB-49CF-AE52-791035C94F99}"/>
              </a:ext>
            </a:extLst>
          </p:cNvPr>
          <p:cNvSpPr>
            <a:spLocks noGrp="1"/>
          </p:cNvSpPr>
          <p:nvPr>
            <p:ph type="body" sz="quarter" idx="11"/>
          </p:nvPr>
        </p:nvSpPr>
        <p:spPr>
          <a:xfrm>
            <a:off x="4500721" y="1685525"/>
            <a:ext cx="7263025" cy="4442208"/>
          </a:xfrm>
        </p:spPr>
        <p:txBody>
          <a:bodyPr/>
          <a:lstStyle/>
          <a:p>
            <a:r>
              <a:rPr lang="en-US" dirty="0"/>
              <a:t>NON-PROFIT 501(c)6</a:t>
            </a:r>
          </a:p>
          <a:p>
            <a:r>
              <a:rPr lang="en-US" dirty="0"/>
              <a:t>MISSION: To drive </a:t>
            </a:r>
            <a:r>
              <a:rPr lang="en-US" b="1" dirty="0"/>
              <a:t>visitor demand </a:t>
            </a:r>
            <a:r>
              <a:rPr lang="en-US" dirty="0"/>
              <a:t>to economically benefit the San Diego region</a:t>
            </a:r>
          </a:p>
          <a:p>
            <a:r>
              <a:rPr lang="en-US" dirty="0"/>
              <a:t>VISION: </a:t>
            </a:r>
            <a:r>
              <a:rPr lang="en-US" b="1" dirty="0"/>
              <a:t>Leading San Diego </a:t>
            </a:r>
            <a:r>
              <a:rPr lang="en-US" dirty="0"/>
              <a:t>to be the most desirable destination</a:t>
            </a:r>
          </a:p>
          <a:p>
            <a:r>
              <a:rPr lang="en-US" dirty="0"/>
              <a:t>FUNDING: </a:t>
            </a:r>
            <a:r>
              <a:rPr lang="en-US" b="1" dirty="0"/>
              <a:t>90% funded by Tourism Marketing District </a:t>
            </a:r>
            <a:r>
              <a:rPr lang="en-US" dirty="0"/>
              <a:t>through annual application process</a:t>
            </a:r>
          </a:p>
          <a:p>
            <a:r>
              <a:rPr lang="en-US" dirty="0"/>
              <a:t>FY 2019 PROGRAM OF WORK: $52M invested in selling and marketing San Diego in </a:t>
            </a:r>
            <a:r>
              <a:rPr lang="en-US" b="1" dirty="0"/>
              <a:t>8 countries</a:t>
            </a:r>
          </a:p>
          <a:p>
            <a:r>
              <a:rPr lang="en-US" dirty="0"/>
              <a:t>TODAY: SDTA Budget down 52% (staff reduced 34% and focus is now on </a:t>
            </a:r>
            <a:r>
              <a:rPr lang="en-US" b="1" dirty="0"/>
              <a:t>U.S. market only</a:t>
            </a:r>
            <a:r>
              <a:rPr lang="en-US" dirty="0"/>
              <a:t>)</a:t>
            </a:r>
          </a:p>
          <a:p>
            <a:pPr marL="0" indent="0">
              <a:buNone/>
            </a:pPr>
            <a:endParaRPr lang="en-US" dirty="0"/>
          </a:p>
          <a:p>
            <a:pPr marL="0" indent="0">
              <a:buNone/>
            </a:pPr>
            <a:endParaRPr lang="en-US" dirty="0"/>
          </a:p>
        </p:txBody>
      </p:sp>
      <p:pic>
        <p:nvPicPr>
          <p:cNvPr id="6" name="Picture Placeholder 5">
            <a:extLst>
              <a:ext uri="{FF2B5EF4-FFF2-40B4-BE49-F238E27FC236}">
                <a16:creationId xmlns:a16="http://schemas.microsoft.com/office/drawing/2014/main" id="{DDC896C5-81BA-49B3-A813-2062614419B8}"/>
              </a:ext>
            </a:extLst>
          </p:cNvPr>
          <p:cNvPicPr>
            <a:picLocks noGrp="1" noChangeAspect="1"/>
          </p:cNvPicPr>
          <p:nvPr>
            <p:ph type="pic" sz="quarter" idx="4294967295"/>
          </p:nvPr>
        </p:nvPicPr>
        <p:blipFill>
          <a:blip r:embed="rId3" cstate="screen">
            <a:extLst>
              <a:ext uri="{28A0092B-C50C-407E-A947-70E740481C1C}">
                <a14:useLocalDpi xmlns:a14="http://schemas.microsoft.com/office/drawing/2010/main"/>
              </a:ext>
            </a:extLst>
          </a:blip>
          <a:srcRect/>
          <a:stretch>
            <a:fillRect/>
          </a:stretch>
        </p:blipFill>
        <p:spPr>
          <a:xfrm>
            <a:off x="1" y="2332567"/>
            <a:ext cx="4059767" cy="2192867"/>
          </a:xfrm>
        </p:spPr>
      </p:pic>
      <p:pic>
        <p:nvPicPr>
          <p:cNvPr id="8" name="Picture Placeholder 7">
            <a:extLst>
              <a:ext uri="{FF2B5EF4-FFF2-40B4-BE49-F238E27FC236}">
                <a16:creationId xmlns:a16="http://schemas.microsoft.com/office/drawing/2014/main" id="{9B295E03-3028-4D89-B2D6-DA59B30B8C6A}"/>
              </a:ext>
            </a:extLst>
          </p:cNvPr>
          <p:cNvPicPr>
            <a:picLocks noGrp="1" noChangeAspect="1"/>
          </p:cNvPicPr>
          <p:nvPr>
            <p:ph type="pic" sz="quarter" idx="4294967295"/>
          </p:nvPr>
        </p:nvPicPr>
        <p:blipFill>
          <a:blip r:embed="rId4" cstate="screen">
            <a:extLst>
              <a:ext uri="{28A0092B-C50C-407E-A947-70E740481C1C}">
                <a14:useLocalDpi xmlns:a14="http://schemas.microsoft.com/office/drawing/2010/main"/>
              </a:ext>
            </a:extLst>
          </a:blip>
          <a:srcRect/>
          <a:stretch>
            <a:fillRect/>
          </a:stretch>
        </p:blipFill>
        <p:spPr>
          <a:xfrm>
            <a:off x="1" y="4663018"/>
            <a:ext cx="4059767" cy="2194983"/>
          </a:xfrm>
        </p:spPr>
      </p:pic>
      <p:pic>
        <p:nvPicPr>
          <p:cNvPr id="9" name="Picture Placeholder 8">
            <a:extLst>
              <a:ext uri="{FF2B5EF4-FFF2-40B4-BE49-F238E27FC236}">
                <a16:creationId xmlns:a16="http://schemas.microsoft.com/office/drawing/2014/main" id="{4447CD48-C3F6-4F98-BEED-0811EA8E1902}"/>
              </a:ext>
            </a:extLst>
          </p:cNvPr>
          <p:cNvPicPr>
            <a:picLocks noGrp="1" noChangeAspect="1"/>
          </p:cNvPicPr>
          <p:nvPr>
            <p:ph type="pic" sz="quarter" idx="12"/>
          </p:nvPr>
        </p:nvPicPr>
        <p:blipFill>
          <a:blip r:embed="rId5"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743872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EC19EEA-1ACF-422C-8AE3-F7AA70CC0643}"/>
              </a:ext>
            </a:extLst>
          </p:cNvPr>
          <p:cNvSpPr>
            <a:spLocks noGrp="1"/>
          </p:cNvSpPr>
          <p:nvPr>
            <p:ph type="title"/>
          </p:nvPr>
        </p:nvSpPr>
        <p:spPr>
          <a:xfrm>
            <a:off x="609600" y="365127"/>
            <a:ext cx="10848512" cy="784166"/>
          </a:xfrm>
        </p:spPr>
        <p:txBody>
          <a:bodyPr/>
          <a:lstStyle/>
          <a:p>
            <a:r>
              <a:rPr lang="en-US" dirty="0"/>
              <a:t>Supporting Recovery</a:t>
            </a:r>
          </a:p>
        </p:txBody>
      </p:sp>
      <p:sp>
        <p:nvSpPr>
          <p:cNvPr id="13" name="Text Placeholder 12">
            <a:extLst>
              <a:ext uri="{FF2B5EF4-FFF2-40B4-BE49-F238E27FC236}">
                <a16:creationId xmlns:a16="http://schemas.microsoft.com/office/drawing/2014/main" id="{EFF22D6E-7630-4DE6-8463-F7854F1ABB12}"/>
              </a:ext>
            </a:extLst>
          </p:cNvPr>
          <p:cNvSpPr>
            <a:spLocks noGrp="1"/>
          </p:cNvSpPr>
          <p:nvPr>
            <p:ph type="body" sz="quarter" idx="11"/>
          </p:nvPr>
        </p:nvSpPr>
        <p:spPr>
          <a:xfrm>
            <a:off x="609600" y="1453140"/>
            <a:ext cx="10848512" cy="3503084"/>
          </a:xfrm>
        </p:spPr>
        <p:txBody>
          <a:bodyPr/>
          <a:lstStyle/>
          <a:p>
            <a:pPr marL="800100" lvl="1" indent="-342900">
              <a:spcBef>
                <a:spcPts val="0"/>
              </a:spcBef>
            </a:pPr>
            <a:r>
              <a:rPr lang="en-US" sz="2400" dirty="0">
                <a:effectLst/>
                <a:ea typeface="Times New Roman" panose="02020603050405020304" pitchFamily="18" charset="0"/>
              </a:rPr>
              <a:t>Recognition that we are looking at many years to return to 2019 levels of visitor spending, tax revenues and employment</a:t>
            </a:r>
            <a:endParaRPr lang="en-US" sz="2400" dirty="0">
              <a:effectLst/>
              <a:ea typeface="Calibri" panose="020F0502020204030204" pitchFamily="34" charset="0"/>
            </a:endParaRPr>
          </a:p>
          <a:p>
            <a:pPr marL="800100" lvl="1" indent="-342900">
              <a:spcBef>
                <a:spcPts val="0"/>
              </a:spcBef>
            </a:pPr>
            <a:r>
              <a:rPr lang="en-US" sz="2400" dirty="0">
                <a:effectLst/>
                <a:ea typeface="Times New Roman" panose="02020603050405020304" pitchFamily="18" charset="0"/>
              </a:rPr>
              <a:t>Concerns that we have as our sector begins its recovery – loss of business to other states, ability to hire, slow return of pricing power, uncertain status for small businesses, potential future shocks whether health or economic related</a:t>
            </a:r>
            <a:endParaRPr lang="en-US" sz="2400" dirty="0">
              <a:effectLst/>
              <a:ea typeface="Calibri" panose="020F0502020204030204" pitchFamily="34" charset="0"/>
            </a:endParaRPr>
          </a:p>
          <a:p>
            <a:pPr marL="800100" lvl="1" indent="-342900">
              <a:spcBef>
                <a:spcPts val="0"/>
              </a:spcBef>
            </a:pPr>
            <a:r>
              <a:rPr lang="en-US" sz="2400" dirty="0">
                <a:effectLst/>
                <a:ea typeface="Times New Roman" panose="02020603050405020304" pitchFamily="18" charset="0"/>
              </a:rPr>
              <a:t>Outlook on Meetings and Conventions – hybrid solutions during transition back to F2F, reduced attendance especially in international </a:t>
            </a:r>
            <a:endParaRPr lang="en-US" sz="2400" dirty="0">
              <a:effectLst/>
              <a:ea typeface="Calibri" panose="020F0502020204030204" pitchFamily="34" charset="0"/>
            </a:endParaRPr>
          </a:p>
          <a:p>
            <a:pPr marL="800100" lvl="1" indent="-342900">
              <a:spcBef>
                <a:spcPts val="0"/>
              </a:spcBef>
            </a:pPr>
            <a:r>
              <a:rPr lang="en-US" sz="2400" dirty="0">
                <a:effectLst/>
                <a:ea typeface="Times New Roman" panose="02020603050405020304" pitchFamily="18" charset="0"/>
              </a:rPr>
              <a:t>Appreciation for the role our City and County have played in helping our industry – loans, advocacy for guidelines, support for our businesses and workers, support for the SDTA as the City’s marketing partner in promoting the San Diego Brand</a:t>
            </a:r>
          </a:p>
          <a:p>
            <a:pPr marL="800100" lvl="1" indent="-342900">
              <a:spcBef>
                <a:spcPts val="0"/>
              </a:spcBef>
            </a:pPr>
            <a:r>
              <a:rPr lang="en-US" sz="2400" dirty="0">
                <a:ea typeface="Times New Roman" panose="02020603050405020304" pitchFamily="18" charset="0"/>
              </a:rPr>
              <a:t>Concerns about our Destination Experience including safety and cleanliness for residents, workers and visitors</a:t>
            </a:r>
            <a:endParaRPr lang="en-US" sz="2400" dirty="0">
              <a:effectLst/>
              <a:ea typeface="Calibri" panose="020F0502020204030204" pitchFamily="34" charset="0"/>
            </a:endParaRPr>
          </a:p>
          <a:p>
            <a:endParaRPr lang="en-US" dirty="0"/>
          </a:p>
        </p:txBody>
      </p:sp>
      <p:sp>
        <p:nvSpPr>
          <p:cNvPr id="6" name="Slide Number Placeholder 5">
            <a:extLst>
              <a:ext uri="{FF2B5EF4-FFF2-40B4-BE49-F238E27FC236}">
                <a16:creationId xmlns:a16="http://schemas.microsoft.com/office/drawing/2014/main" id="{F87B6153-7A07-4948-B371-8744F704D21A}"/>
              </a:ext>
            </a:extLst>
          </p:cNvPr>
          <p:cNvSpPr>
            <a:spLocks noGrp="1"/>
          </p:cNvSpPr>
          <p:nvPr>
            <p:ph type="sldNum" sz="quarter" idx="15"/>
          </p:nvPr>
        </p:nvSpPr>
        <p:spPr/>
        <p:txBody>
          <a:bodyPr/>
          <a:lstStyle/>
          <a:p>
            <a:fld id="{4ACD21FF-2B45-0A4B-BA34-4CEC5105C6B7}" type="slidenum">
              <a:rPr lang="en-US" smtClean="0"/>
              <a:pPr/>
              <a:t>20</a:t>
            </a:fld>
            <a:endParaRPr lang="en-US" dirty="0"/>
          </a:p>
        </p:txBody>
      </p:sp>
    </p:spTree>
    <p:extLst>
      <p:ext uri="{BB962C8B-B14F-4D97-AF65-F5344CB8AC3E}">
        <p14:creationId xmlns:p14="http://schemas.microsoft.com/office/powerpoint/2010/main" val="20827636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8D7D95D-EFC8-47FB-B048-26C149AEBEE0}"/>
              </a:ext>
            </a:extLst>
          </p:cNvPr>
          <p:cNvSpPr>
            <a:spLocks noGrp="1"/>
          </p:cNvSpPr>
          <p:nvPr>
            <p:ph type="title"/>
          </p:nvPr>
        </p:nvSpPr>
        <p:spPr>
          <a:xfrm>
            <a:off x="569830" y="625184"/>
            <a:ext cx="10848512" cy="1173671"/>
          </a:xfrm>
        </p:spPr>
        <p:txBody>
          <a:bodyPr/>
          <a:lstStyle/>
          <a:p>
            <a:r>
              <a:rPr lang="en-US" dirty="0"/>
              <a:t>THANK YOU!</a:t>
            </a:r>
          </a:p>
        </p:txBody>
      </p:sp>
      <p:sp>
        <p:nvSpPr>
          <p:cNvPr id="12" name="Text Placeholder 11">
            <a:extLst>
              <a:ext uri="{FF2B5EF4-FFF2-40B4-BE49-F238E27FC236}">
                <a16:creationId xmlns:a16="http://schemas.microsoft.com/office/drawing/2014/main" id="{8A95FC2A-4F3C-4244-93C6-3ED9013D4F3C}"/>
              </a:ext>
            </a:extLst>
          </p:cNvPr>
          <p:cNvSpPr>
            <a:spLocks noGrp="1"/>
          </p:cNvSpPr>
          <p:nvPr>
            <p:ph type="body" sz="quarter" idx="10"/>
          </p:nvPr>
        </p:nvSpPr>
        <p:spPr>
          <a:xfrm>
            <a:off x="609600" y="1961930"/>
            <a:ext cx="10847696" cy="567699"/>
          </a:xfrm>
        </p:spPr>
        <p:txBody>
          <a:bodyPr/>
          <a:lstStyle/>
          <a:p>
            <a:r>
              <a:rPr lang="en-US" dirty="0"/>
              <a:t>Kerri Kapich, COO, San Diego Tourism Authority</a:t>
            </a:r>
          </a:p>
          <a:p>
            <a:r>
              <a:rPr lang="en-US" dirty="0"/>
              <a:t>kvkapich@sandiego.org</a:t>
            </a:r>
          </a:p>
          <a:p>
            <a:endParaRPr lang="en-US" dirty="0"/>
          </a:p>
          <a:p>
            <a:endParaRPr lang="en-US" dirty="0"/>
          </a:p>
        </p:txBody>
      </p:sp>
      <p:pic>
        <p:nvPicPr>
          <p:cNvPr id="7" name="Picture 6">
            <a:extLst>
              <a:ext uri="{FF2B5EF4-FFF2-40B4-BE49-F238E27FC236}">
                <a16:creationId xmlns:a16="http://schemas.microsoft.com/office/drawing/2014/main" id="{974F0F6C-3109-4E0B-9D45-8665ABA15906}"/>
              </a:ext>
            </a:extLst>
          </p:cNvPr>
          <p:cNvPicPr>
            <a:picLocks noChangeAspect="1"/>
          </p:cNvPicPr>
          <p:nvPr/>
        </p:nvPicPr>
        <p:blipFill>
          <a:blip r:embed="rId2"/>
          <a:stretch>
            <a:fillRect/>
          </a:stretch>
        </p:blipFill>
        <p:spPr>
          <a:xfrm>
            <a:off x="8841996" y="75501"/>
            <a:ext cx="3034018" cy="6506616"/>
          </a:xfrm>
          <a:prstGeom prst="rect">
            <a:avLst/>
          </a:prstGeom>
        </p:spPr>
      </p:pic>
    </p:spTree>
    <p:extLst>
      <p:ext uri="{BB962C8B-B14F-4D97-AF65-F5344CB8AC3E}">
        <p14:creationId xmlns:p14="http://schemas.microsoft.com/office/powerpoint/2010/main" val="424961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CCAB5B-78DB-4DB9-B3FC-5EBC53C46BBB}"/>
              </a:ext>
            </a:extLst>
          </p:cNvPr>
          <p:cNvSpPr>
            <a:spLocks noGrp="1"/>
          </p:cNvSpPr>
          <p:nvPr>
            <p:ph type="title"/>
          </p:nvPr>
        </p:nvSpPr>
        <p:spPr/>
        <p:txBody>
          <a:bodyPr/>
          <a:lstStyle/>
          <a:p>
            <a:r>
              <a:rPr lang="en-US" dirty="0"/>
              <a:t>San Diego’s Tourism Economy</a:t>
            </a:r>
          </a:p>
        </p:txBody>
      </p:sp>
      <p:sp>
        <p:nvSpPr>
          <p:cNvPr id="6" name="Text Placeholder 5">
            <a:extLst>
              <a:ext uri="{FF2B5EF4-FFF2-40B4-BE49-F238E27FC236}">
                <a16:creationId xmlns:a16="http://schemas.microsoft.com/office/drawing/2014/main" id="{BAFE6216-EB00-4BF5-A4F0-66FA055CF653}"/>
              </a:ext>
            </a:extLst>
          </p:cNvPr>
          <p:cNvSpPr>
            <a:spLocks noGrp="1"/>
          </p:cNvSpPr>
          <p:nvPr>
            <p:ph type="body" idx="1"/>
          </p:nvPr>
        </p:nvSpPr>
        <p:spPr/>
        <p:txBody>
          <a:bodyPr/>
          <a:lstStyle/>
          <a:p>
            <a:pPr marL="406390" indent="0">
              <a:buNone/>
            </a:pPr>
            <a:r>
              <a:rPr lang="en-US" dirty="0"/>
              <a:t>20 Years of Economic Gains LOST Due to COVID</a:t>
            </a:r>
          </a:p>
        </p:txBody>
      </p:sp>
      <p:sp>
        <p:nvSpPr>
          <p:cNvPr id="2" name="Slide Number Placeholder 1">
            <a:extLst>
              <a:ext uri="{FF2B5EF4-FFF2-40B4-BE49-F238E27FC236}">
                <a16:creationId xmlns:a16="http://schemas.microsoft.com/office/drawing/2014/main" id="{2671A059-DBBD-46E4-BD0C-086A1DEC0410}"/>
              </a:ext>
            </a:extLst>
          </p:cNvPr>
          <p:cNvSpPr>
            <a:spLocks noGrp="1"/>
          </p:cNvSpPr>
          <p:nvPr>
            <p:ph type="sldNum" sz="quarter" idx="4294967295"/>
          </p:nvPr>
        </p:nvSpPr>
        <p:spPr>
          <a:xfrm>
            <a:off x="0" y="6356351"/>
            <a:ext cx="592667" cy="366183"/>
          </a:xfrm>
        </p:spPr>
        <p:txBody>
          <a:bodyPr/>
          <a:lstStyle/>
          <a:p>
            <a:pPr defTabSz="914377"/>
            <a:fld id="{4ACD21FF-2B45-0A4B-BA34-4CEC5105C6B7}" type="slidenum">
              <a:rPr lang="en-US">
                <a:solidFill>
                  <a:prstClr val="black">
                    <a:tint val="75000"/>
                  </a:prstClr>
                </a:solidFill>
                <a:latin typeface="Arial" panose="020B0604020202020204"/>
              </a:rPr>
              <a:pPr defTabSz="914377"/>
              <a:t>3</a:t>
            </a:fld>
            <a:endParaRPr lang="en-US">
              <a:solidFill>
                <a:prstClr val="black">
                  <a:tint val="75000"/>
                </a:prstClr>
              </a:solidFill>
              <a:latin typeface="Arial" panose="020B0604020202020204"/>
            </a:endParaRPr>
          </a:p>
        </p:txBody>
      </p:sp>
    </p:spTree>
    <p:extLst>
      <p:ext uri="{BB962C8B-B14F-4D97-AF65-F5344CB8AC3E}">
        <p14:creationId xmlns:p14="http://schemas.microsoft.com/office/powerpoint/2010/main" val="1905273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094C46-CEAA-46D5-B7AF-347866CE469F}"/>
              </a:ext>
            </a:extLst>
          </p:cNvPr>
          <p:cNvSpPr>
            <a:spLocks noGrp="1"/>
          </p:cNvSpPr>
          <p:nvPr>
            <p:ph type="sldNum" sz="quarter" idx="12"/>
          </p:nvPr>
        </p:nvSpPr>
        <p:spPr/>
        <p:txBody>
          <a:bodyPr/>
          <a:lstStyle/>
          <a:p>
            <a:pPr defTabSz="914377"/>
            <a:fld id="{4ACD21FF-2B45-0A4B-BA34-4CEC5105C6B7}" type="slidenum">
              <a:rPr lang="en-US">
                <a:solidFill>
                  <a:prstClr val="black">
                    <a:tint val="75000"/>
                  </a:prstClr>
                </a:solidFill>
                <a:latin typeface="Arial" panose="020B0604020202020204"/>
              </a:rPr>
              <a:pPr defTabSz="914377"/>
              <a:t>4</a:t>
            </a:fld>
            <a:endParaRPr lang="en-US">
              <a:solidFill>
                <a:prstClr val="black">
                  <a:tint val="75000"/>
                </a:prstClr>
              </a:solidFill>
              <a:latin typeface="Arial" panose="020B0604020202020204"/>
            </a:endParaRPr>
          </a:p>
        </p:txBody>
      </p:sp>
      <p:sp>
        <p:nvSpPr>
          <p:cNvPr id="3" name="Text Placeholder 2">
            <a:extLst>
              <a:ext uri="{FF2B5EF4-FFF2-40B4-BE49-F238E27FC236}">
                <a16:creationId xmlns:a16="http://schemas.microsoft.com/office/drawing/2014/main" id="{160CAE09-C38E-4C1F-8A20-388DEE38EF18}"/>
              </a:ext>
            </a:extLst>
          </p:cNvPr>
          <p:cNvSpPr>
            <a:spLocks noGrp="1"/>
          </p:cNvSpPr>
          <p:nvPr>
            <p:ph type="body" sz="quarter" idx="10"/>
          </p:nvPr>
        </p:nvSpPr>
        <p:spPr/>
        <p:txBody>
          <a:bodyPr/>
          <a:lstStyle/>
          <a:p>
            <a:endParaRPr lang="en-US"/>
          </a:p>
        </p:txBody>
      </p:sp>
      <p:pic>
        <p:nvPicPr>
          <p:cNvPr id="9" name="Picture 8">
            <a:extLst>
              <a:ext uri="{FF2B5EF4-FFF2-40B4-BE49-F238E27FC236}">
                <a16:creationId xmlns:a16="http://schemas.microsoft.com/office/drawing/2014/main" id="{A9A90B34-E3A2-4817-930F-74F4F0B85E36}"/>
              </a:ext>
            </a:extLst>
          </p:cNvPr>
          <p:cNvPicPr>
            <a:picLocks noChangeAspect="1"/>
          </p:cNvPicPr>
          <p:nvPr/>
        </p:nvPicPr>
        <p:blipFill>
          <a:blip r:embed="rId2"/>
          <a:stretch>
            <a:fillRect/>
          </a:stretch>
        </p:blipFill>
        <p:spPr>
          <a:xfrm>
            <a:off x="132745" y="397465"/>
            <a:ext cx="11804591" cy="6268803"/>
          </a:xfrm>
          <a:prstGeom prst="rect">
            <a:avLst/>
          </a:prstGeom>
        </p:spPr>
      </p:pic>
    </p:spTree>
    <p:extLst>
      <p:ext uri="{BB962C8B-B14F-4D97-AF65-F5344CB8AC3E}">
        <p14:creationId xmlns:p14="http://schemas.microsoft.com/office/powerpoint/2010/main" val="9511961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59504F1-D430-49E2-A74D-7F97F06831DF}"/>
              </a:ext>
            </a:extLst>
          </p:cNvPr>
          <p:cNvSpPr>
            <a:spLocks noGrp="1"/>
          </p:cNvSpPr>
          <p:nvPr>
            <p:ph type="sldNum" sz="quarter" idx="12"/>
          </p:nvPr>
        </p:nvSpPr>
        <p:spPr/>
        <p:txBody>
          <a:bodyPr/>
          <a:lstStyle/>
          <a:p>
            <a:pPr defTabSz="914377"/>
            <a:fld id="{4ACD21FF-2B45-0A4B-BA34-4CEC5105C6B7}" type="slidenum">
              <a:rPr lang="en-US">
                <a:solidFill>
                  <a:prstClr val="black">
                    <a:tint val="75000"/>
                  </a:prstClr>
                </a:solidFill>
                <a:latin typeface="Arial" panose="020B0604020202020204"/>
              </a:rPr>
              <a:pPr defTabSz="914377"/>
              <a:t>5</a:t>
            </a:fld>
            <a:endParaRPr lang="en-US">
              <a:solidFill>
                <a:prstClr val="black">
                  <a:tint val="75000"/>
                </a:prstClr>
              </a:solidFill>
              <a:latin typeface="Arial" panose="020B0604020202020204"/>
            </a:endParaRPr>
          </a:p>
        </p:txBody>
      </p:sp>
      <p:pic>
        <p:nvPicPr>
          <p:cNvPr id="5" name="Picture 4">
            <a:extLst>
              <a:ext uri="{FF2B5EF4-FFF2-40B4-BE49-F238E27FC236}">
                <a16:creationId xmlns:a16="http://schemas.microsoft.com/office/drawing/2014/main" id="{BE36CAC8-BB9C-4CCD-8C15-313F9EBCF3FA}"/>
              </a:ext>
            </a:extLst>
          </p:cNvPr>
          <p:cNvPicPr>
            <a:picLocks noChangeAspect="1"/>
          </p:cNvPicPr>
          <p:nvPr/>
        </p:nvPicPr>
        <p:blipFill>
          <a:blip r:embed="rId2"/>
          <a:stretch>
            <a:fillRect/>
          </a:stretch>
        </p:blipFill>
        <p:spPr>
          <a:xfrm>
            <a:off x="239282" y="315014"/>
            <a:ext cx="11713436" cy="6227972"/>
          </a:xfrm>
          <a:prstGeom prst="rect">
            <a:avLst/>
          </a:prstGeom>
        </p:spPr>
      </p:pic>
    </p:spTree>
    <p:extLst>
      <p:ext uri="{BB962C8B-B14F-4D97-AF65-F5344CB8AC3E}">
        <p14:creationId xmlns:p14="http://schemas.microsoft.com/office/powerpoint/2010/main" val="1241844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FD74D-F400-4FBB-BD9C-804E5DD3198E}"/>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E3D1685C-B81F-4B50-B2B9-3070B2596FF9}"/>
              </a:ext>
            </a:extLst>
          </p:cNvPr>
          <p:cNvSpPr>
            <a:spLocks noGrp="1"/>
          </p:cNvSpPr>
          <p:nvPr>
            <p:ph type="sldNum" sz="quarter" idx="12"/>
          </p:nvPr>
        </p:nvSpPr>
        <p:spPr/>
        <p:txBody>
          <a:bodyPr/>
          <a:lstStyle/>
          <a:p>
            <a:pPr defTabSz="914377"/>
            <a:fld id="{4ACD21FF-2B45-0A4B-BA34-4CEC5105C6B7}" type="slidenum">
              <a:rPr lang="en-US">
                <a:solidFill>
                  <a:prstClr val="black">
                    <a:tint val="75000"/>
                  </a:prstClr>
                </a:solidFill>
                <a:latin typeface="Arial" panose="020B0604020202020204"/>
              </a:rPr>
              <a:pPr defTabSz="914377"/>
              <a:t>6</a:t>
            </a:fld>
            <a:endParaRPr lang="en-US">
              <a:solidFill>
                <a:prstClr val="black">
                  <a:tint val="75000"/>
                </a:prstClr>
              </a:solidFill>
              <a:latin typeface="Arial" panose="020B0604020202020204"/>
            </a:endParaRPr>
          </a:p>
        </p:txBody>
      </p:sp>
      <p:pic>
        <p:nvPicPr>
          <p:cNvPr id="10" name="Picture 9">
            <a:extLst>
              <a:ext uri="{FF2B5EF4-FFF2-40B4-BE49-F238E27FC236}">
                <a16:creationId xmlns:a16="http://schemas.microsoft.com/office/drawing/2014/main" id="{E36C061C-1406-465B-A7D7-AA88E26E94DB}"/>
              </a:ext>
            </a:extLst>
          </p:cNvPr>
          <p:cNvPicPr>
            <a:picLocks noChangeAspect="1"/>
          </p:cNvPicPr>
          <p:nvPr/>
        </p:nvPicPr>
        <p:blipFill>
          <a:blip r:embed="rId2"/>
          <a:stretch>
            <a:fillRect/>
          </a:stretch>
        </p:blipFill>
        <p:spPr>
          <a:xfrm>
            <a:off x="356896" y="252336"/>
            <a:ext cx="11478208" cy="6249005"/>
          </a:xfrm>
          <a:prstGeom prst="rect">
            <a:avLst/>
          </a:prstGeom>
        </p:spPr>
      </p:pic>
    </p:spTree>
    <p:extLst>
      <p:ext uri="{BB962C8B-B14F-4D97-AF65-F5344CB8AC3E}">
        <p14:creationId xmlns:p14="http://schemas.microsoft.com/office/powerpoint/2010/main" val="3829469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C4EBA71-E70A-43B8-BE39-287AAA1D5CB0}"/>
              </a:ext>
            </a:extLst>
          </p:cNvPr>
          <p:cNvPicPr>
            <a:picLocks noChangeAspect="1"/>
          </p:cNvPicPr>
          <p:nvPr/>
        </p:nvPicPr>
        <p:blipFill>
          <a:blip r:embed="rId2"/>
          <a:stretch>
            <a:fillRect/>
          </a:stretch>
        </p:blipFill>
        <p:spPr>
          <a:xfrm>
            <a:off x="156634" y="283530"/>
            <a:ext cx="11878733" cy="6290941"/>
          </a:xfrm>
          <a:prstGeom prst="rect">
            <a:avLst/>
          </a:prstGeom>
        </p:spPr>
      </p:pic>
      <p:cxnSp>
        <p:nvCxnSpPr>
          <p:cNvPr id="8" name="Straight Arrow Connector 7">
            <a:extLst>
              <a:ext uri="{FF2B5EF4-FFF2-40B4-BE49-F238E27FC236}">
                <a16:creationId xmlns:a16="http://schemas.microsoft.com/office/drawing/2014/main" id="{8A30600C-60D8-41D7-8439-7496476975AA}"/>
              </a:ext>
            </a:extLst>
          </p:cNvPr>
          <p:cNvCxnSpPr>
            <a:cxnSpLocks/>
          </p:cNvCxnSpPr>
          <p:nvPr/>
        </p:nvCxnSpPr>
        <p:spPr>
          <a:xfrm>
            <a:off x="10862733" y="2277533"/>
            <a:ext cx="237067" cy="1905000"/>
          </a:xfrm>
          <a:prstGeom prst="straightConnector1">
            <a:avLst/>
          </a:prstGeom>
          <a:ln w="38100">
            <a:solidFill>
              <a:schemeClr val="tx2">
                <a:lumMod val="75000"/>
              </a:schemeClr>
            </a:solidFill>
            <a:prstDash val="dash"/>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71576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7E37CA-7ADB-45FE-952D-C9DC6208B70B}"/>
              </a:ext>
            </a:extLst>
          </p:cNvPr>
          <p:cNvSpPr>
            <a:spLocks noGrp="1"/>
          </p:cNvSpPr>
          <p:nvPr>
            <p:ph type="sldNum" sz="quarter" idx="15"/>
          </p:nvPr>
        </p:nvSpPr>
        <p:spPr/>
        <p:txBody>
          <a:bodyPr/>
          <a:lstStyle/>
          <a:p>
            <a:pPr defTabSz="914377"/>
            <a:fld id="{4ACD21FF-2B45-0A4B-BA34-4CEC5105C6B7}" type="slidenum">
              <a:rPr lang="en-US">
                <a:solidFill>
                  <a:prstClr val="white"/>
                </a:solidFill>
                <a:latin typeface="Arial" panose="020B0604020202020204"/>
              </a:rPr>
              <a:pPr defTabSz="914377"/>
              <a:t>8</a:t>
            </a:fld>
            <a:endParaRPr lang="en-US">
              <a:solidFill>
                <a:prstClr val="white"/>
              </a:solidFill>
              <a:latin typeface="Arial" panose="020B0604020202020204"/>
            </a:endParaRPr>
          </a:p>
        </p:txBody>
      </p:sp>
      <p:sp>
        <p:nvSpPr>
          <p:cNvPr id="5" name="Title 4">
            <a:extLst>
              <a:ext uri="{FF2B5EF4-FFF2-40B4-BE49-F238E27FC236}">
                <a16:creationId xmlns:a16="http://schemas.microsoft.com/office/drawing/2014/main" id="{7730796E-5C08-4201-8AD4-0E644E0960A7}"/>
              </a:ext>
            </a:extLst>
          </p:cNvPr>
          <p:cNvSpPr>
            <a:spLocks noGrp="1"/>
          </p:cNvSpPr>
          <p:nvPr>
            <p:ph type="title"/>
          </p:nvPr>
        </p:nvSpPr>
        <p:spPr/>
        <p:txBody>
          <a:bodyPr/>
          <a:lstStyle/>
          <a:p>
            <a:r>
              <a:rPr lang="en-US" dirty="0"/>
              <a:t>REBUILDING SAN DIEGO’S</a:t>
            </a:r>
            <a:br>
              <a:rPr lang="en-US" dirty="0"/>
            </a:br>
            <a:r>
              <a:rPr lang="en-US" dirty="0"/>
              <a:t>TOURISM ECONOMY</a:t>
            </a:r>
          </a:p>
        </p:txBody>
      </p:sp>
    </p:spTree>
    <p:extLst>
      <p:ext uri="{BB962C8B-B14F-4D97-AF65-F5344CB8AC3E}">
        <p14:creationId xmlns:p14="http://schemas.microsoft.com/office/powerpoint/2010/main" val="2863044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A13A96-85C4-44F7-A7EF-B3ACD65A7ECF}"/>
              </a:ext>
            </a:extLst>
          </p:cNvPr>
          <p:cNvSpPr>
            <a:spLocks noGrp="1"/>
          </p:cNvSpPr>
          <p:nvPr>
            <p:ph type="title"/>
          </p:nvPr>
        </p:nvSpPr>
        <p:spPr>
          <a:xfrm>
            <a:off x="534099" y="241843"/>
            <a:ext cx="10850880" cy="607996"/>
          </a:xfrm>
        </p:spPr>
        <p:txBody>
          <a:bodyPr/>
          <a:lstStyle/>
          <a:p>
            <a:r>
              <a:rPr lang="en-US" dirty="0"/>
              <a:t>SAN DIEGO’S VISITOR INDUSTRY</a:t>
            </a:r>
          </a:p>
        </p:txBody>
      </p:sp>
      <p:sp>
        <p:nvSpPr>
          <p:cNvPr id="5" name="Content Placeholder 4">
            <a:extLst>
              <a:ext uri="{FF2B5EF4-FFF2-40B4-BE49-F238E27FC236}">
                <a16:creationId xmlns:a16="http://schemas.microsoft.com/office/drawing/2014/main" id="{89598EE0-8B07-4956-A3B8-020195A980DB}"/>
              </a:ext>
            </a:extLst>
          </p:cNvPr>
          <p:cNvSpPr>
            <a:spLocks noGrp="1"/>
          </p:cNvSpPr>
          <p:nvPr>
            <p:ph idx="1"/>
          </p:nvPr>
        </p:nvSpPr>
        <p:spPr>
          <a:xfrm>
            <a:off x="534099" y="997742"/>
            <a:ext cx="10850880" cy="5235277"/>
          </a:xfrm>
        </p:spPr>
        <p:txBody>
          <a:bodyPr/>
          <a:lstStyle/>
          <a:p>
            <a:r>
              <a:rPr lang="en-US" dirty="0"/>
              <a:t>Hotel Visitors generate 68% of all visitor spending</a:t>
            </a:r>
          </a:p>
          <a:p>
            <a:r>
              <a:rPr lang="en-US" dirty="0"/>
              <a:t>Leisure travelers provide good visitor volume, business travelers provide a foundation to build pricing power:</a:t>
            </a:r>
          </a:p>
          <a:p>
            <a:pPr lvl="1"/>
            <a:r>
              <a:rPr lang="en-US" dirty="0"/>
              <a:t>70% of Hotel Visitors are Leisure/Transient</a:t>
            </a:r>
          </a:p>
          <a:p>
            <a:pPr lvl="1"/>
            <a:r>
              <a:rPr lang="en-US" dirty="0"/>
              <a:t>30% are Hotel Meetings (24%) and SDCC Conventions (6%)</a:t>
            </a:r>
          </a:p>
          <a:p>
            <a:r>
              <a:rPr lang="en-US" dirty="0"/>
              <a:t>Of all visitors in 2019, 17% were International with Mexico Day Visitors the largest segment (Mexico Day down 88% in 2021 impacting San Diego restaurants, retailers and attractions)</a:t>
            </a:r>
          </a:p>
          <a:p>
            <a:r>
              <a:rPr lang="en-US" dirty="0"/>
              <a:t>San Diego competes with Southern California cities, Hawaii, Las Vegas and Mexico in addition to popular convention cities like San Francisco, Phoenix, New Orleans and Orlando</a:t>
            </a:r>
          </a:p>
          <a:p>
            <a:r>
              <a:rPr lang="en-US" dirty="0"/>
              <a:t>California has been closed longer than other states, and has lost market share to Florida, Colorado, Texas and the Carolinas</a:t>
            </a:r>
          </a:p>
          <a:p>
            <a:endParaRPr lang="en-US" dirty="0"/>
          </a:p>
        </p:txBody>
      </p:sp>
      <p:sp>
        <p:nvSpPr>
          <p:cNvPr id="2" name="Slide Number Placeholder 1">
            <a:extLst>
              <a:ext uri="{FF2B5EF4-FFF2-40B4-BE49-F238E27FC236}">
                <a16:creationId xmlns:a16="http://schemas.microsoft.com/office/drawing/2014/main" id="{5D664227-87EA-4A8C-BFBE-28DE4F2DA9A9}"/>
              </a:ext>
            </a:extLst>
          </p:cNvPr>
          <p:cNvSpPr>
            <a:spLocks noGrp="1"/>
          </p:cNvSpPr>
          <p:nvPr>
            <p:ph type="sldNum" sz="quarter" idx="12"/>
          </p:nvPr>
        </p:nvSpPr>
        <p:spPr/>
        <p:txBody>
          <a:bodyPr/>
          <a:lstStyle/>
          <a:p>
            <a:fld id="{4ACD21FF-2B45-0A4B-BA34-4CEC5105C6B7}" type="slidenum">
              <a:rPr lang="en-US" smtClean="0"/>
              <a:pPr/>
              <a:t>9</a:t>
            </a:fld>
            <a:endParaRPr lang="en-US"/>
          </a:p>
        </p:txBody>
      </p:sp>
    </p:spTree>
    <p:extLst>
      <p:ext uri="{BB962C8B-B14F-4D97-AF65-F5344CB8AC3E}">
        <p14:creationId xmlns:p14="http://schemas.microsoft.com/office/powerpoint/2010/main" val="4251451329"/>
      </p:ext>
    </p:extLst>
  </p:cSld>
  <p:clrMapOvr>
    <a:masterClrMapping/>
  </p:clrMapOvr>
  <p:transition spd="med">
    <p:fade/>
  </p:transition>
</p:sld>
</file>

<file path=ppt/theme/theme1.xml><?xml version="1.0" encoding="utf-8"?>
<a:theme xmlns:a="http://schemas.openxmlformats.org/drawingml/2006/main" name="1_Office Theme">
  <a:themeElements>
    <a:clrScheme name="SDTA">
      <a:dk1>
        <a:sysClr val="windowText" lastClr="000000"/>
      </a:dk1>
      <a:lt1>
        <a:sysClr val="window" lastClr="FFFFFF"/>
      </a:lt1>
      <a:dk2>
        <a:srgbClr val="767171"/>
      </a:dk2>
      <a:lt2>
        <a:srgbClr val="E7E6E6"/>
      </a:lt2>
      <a:accent1>
        <a:srgbClr val="009CC0"/>
      </a:accent1>
      <a:accent2>
        <a:srgbClr val="00BFDF"/>
      </a:accent2>
      <a:accent3>
        <a:srgbClr val="F7901E"/>
      </a:accent3>
      <a:accent4>
        <a:srgbClr val="FFB664"/>
      </a:accent4>
      <a:accent5>
        <a:srgbClr val="B0BA25"/>
      </a:accent5>
      <a:accent6>
        <a:srgbClr val="7CCCBF"/>
      </a:accent6>
      <a:hlink>
        <a:srgbClr val="005C90"/>
      </a:hlink>
      <a:folHlink>
        <a:srgbClr val="FF858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SDTA">
      <a:dk1>
        <a:sysClr val="windowText" lastClr="000000"/>
      </a:dk1>
      <a:lt1>
        <a:sysClr val="window" lastClr="FFFFFF"/>
      </a:lt1>
      <a:dk2>
        <a:srgbClr val="767171"/>
      </a:dk2>
      <a:lt2>
        <a:srgbClr val="E7E6E6"/>
      </a:lt2>
      <a:accent1>
        <a:srgbClr val="009CC0"/>
      </a:accent1>
      <a:accent2>
        <a:srgbClr val="00BFDF"/>
      </a:accent2>
      <a:accent3>
        <a:srgbClr val="F7901E"/>
      </a:accent3>
      <a:accent4>
        <a:srgbClr val="FFB664"/>
      </a:accent4>
      <a:accent5>
        <a:srgbClr val="B0BA25"/>
      </a:accent5>
      <a:accent6>
        <a:srgbClr val="7CCCBF"/>
      </a:accent6>
      <a:hlink>
        <a:srgbClr val="005C90"/>
      </a:hlink>
      <a:folHlink>
        <a:srgbClr val="FF858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DTA_Presentation_TemplateBasic_Ocean 012618v10ds" id="{3D4FE77F-1FE2-4CB6-A3C3-B8532972CFEE}" vid="{EBD7E86A-5590-4B25-8C91-622DFDEC578A}"/>
    </a:ext>
  </a:extLst>
</a:theme>
</file>

<file path=ppt/theme/theme4.xml><?xml version="1.0" encoding="utf-8"?>
<a:theme xmlns:a="http://schemas.openxmlformats.org/drawingml/2006/main" name="4_Office Theme">
  <a:themeElements>
    <a:clrScheme name="SDTA">
      <a:dk1>
        <a:sysClr val="windowText" lastClr="000000"/>
      </a:dk1>
      <a:lt1>
        <a:sysClr val="window" lastClr="FFFFFF"/>
      </a:lt1>
      <a:dk2>
        <a:srgbClr val="767171"/>
      </a:dk2>
      <a:lt2>
        <a:srgbClr val="E7E6E6"/>
      </a:lt2>
      <a:accent1>
        <a:srgbClr val="009CC0"/>
      </a:accent1>
      <a:accent2>
        <a:srgbClr val="00BFDF"/>
      </a:accent2>
      <a:accent3>
        <a:srgbClr val="F7901E"/>
      </a:accent3>
      <a:accent4>
        <a:srgbClr val="FFB664"/>
      </a:accent4>
      <a:accent5>
        <a:srgbClr val="B0BA25"/>
      </a:accent5>
      <a:accent6>
        <a:srgbClr val="7CCCBF"/>
      </a:accent6>
      <a:hlink>
        <a:srgbClr val="005C90"/>
      </a:hlink>
      <a:folHlink>
        <a:srgbClr val="FF858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TotalTime>
  <Words>1358</Words>
  <Application>Microsoft Office PowerPoint</Application>
  <PresentationFormat>Widescreen</PresentationFormat>
  <Paragraphs>136</Paragraphs>
  <Slides>21</Slides>
  <Notes>7</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21</vt:i4>
      </vt:variant>
    </vt:vector>
  </HeadingPairs>
  <TitlesOfParts>
    <vt:vector size="33" baseType="lpstr">
      <vt:lpstr>Arial</vt:lpstr>
      <vt:lpstr>Calibri</vt:lpstr>
      <vt:lpstr>Calibri Light</vt:lpstr>
      <vt:lpstr>Lato</vt:lpstr>
      <vt:lpstr>Lato Black</vt:lpstr>
      <vt:lpstr>Lato Light</vt:lpstr>
      <vt:lpstr>Merriweather Sans</vt:lpstr>
      <vt:lpstr>Montserrat</vt:lpstr>
      <vt:lpstr>1_Office Theme</vt:lpstr>
      <vt:lpstr>2_Office Theme</vt:lpstr>
      <vt:lpstr>3_Office Theme</vt:lpstr>
      <vt:lpstr>4_Office Theme</vt:lpstr>
      <vt:lpstr>TOURISM OUTLOOK</vt:lpstr>
      <vt:lpstr>San Diego Tourism Authority Driving Economic Benefit</vt:lpstr>
      <vt:lpstr>San Diego’s Tourism Economy</vt:lpstr>
      <vt:lpstr>PowerPoint Presentation</vt:lpstr>
      <vt:lpstr>PowerPoint Presentation</vt:lpstr>
      <vt:lpstr>PowerPoint Presentation</vt:lpstr>
      <vt:lpstr>PowerPoint Presentation</vt:lpstr>
      <vt:lpstr>REBUILDING SAN DIEGO’S TOURISM ECONOMY</vt:lpstr>
      <vt:lpstr>SAN DIEGO’S VISITOR INDUSTRY</vt:lpstr>
      <vt:lpstr>Employment Ticks Up</vt:lpstr>
      <vt:lpstr>Visitor Spending Remains Low</vt:lpstr>
      <vt:lpstr>Hotel Performance March 2021</vt:lpstr>
      <vt:lpstr>PowerPoint Presentation</vt:lpstr>
      <vt:lpstr>San Diego County Travel Forecast</vt:lpstr>
      <vt:lpstr>Local Staycation Marketing Initiative </vt:lpstr>
      <vt:lpstr>San Diego Tourism Recovery Drive Markets Advertising</vt:lpstr>
      <vt:lpstr>San Diego is Open for Meetings</vt:lpstr>
      <vt:lpstr>On the Road to Recovery</vt:lpstr>
      <vt:lpstr>$95M Emergency Stimulus for Visit California</vt:lpstr>
      <vt:lpstr>Supporting Recovery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FY2021-2022 SAN DIEGO TOURISM OUTLOOK</dc:title>
  <dc:creator>Kerri Verbeke Kapich</dc:creator>
  <cp:lastModifiedBy>Thega-Alem Berhe</cp:lastModifiedBy>
  <cp:revision>26</cp:revision>
  <dcterms:created xsi:type="dcterms:W3CDTF">2021-05-17T18:23:24Z</dcterms:created>
  <dcterms:modified xsi:type="dcterms:W3CDTF">2021-05-28T08:06:52Z</dcterms:modified>
</cp:coreProperties>
</file>